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BB2952-25F6-438D-8A0F-20326415584C}" v="4" dt="2023-12-27T18:20:19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2" autoAdjust="0"/>
    <p:restoredTop sz="94660"/>
  </p:normalViewPr>
  <p:slideViewPr>
    <p:cSldViewPr snapToGrid="0">
      <p:cViewPr varScale="1">
        <p:scale>
          <a:sx n="61" d="100"/>
          <a:sy n="61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penta, Venkata Ravamma" userId="0b7e97f4-48ad-4d21-be07-9caa3603a62e" providerId="ADAL" clId="{EFBB2952-25F6-438D-8A0F-20326415584C}"/>
    <pc:docChg chg="undo custSel modSld">
      <pc:chgData name="Vanipenta, Venkata Ravamma" userId="0b7e97f4-48ad-4d21-be07-9caa3603a62e" providerId="ADAL" clId="{EFBB2952-25F6-438D-8A0F-20326415584C}" dt="2023-12-27T18:44:26.897" v="139" actId="22"/>
      <pc:docMkLst>
        <pc:docMk/>
      </pc:docMkLst>
      <pc:sldChg chg="addSp delSp mod">
        <pc:chgData name="Vanipenta, Venkata Ravamma" userId="0b7e97f4-48ad-4d21-be07-9caa3603a62e" providerId="ADAL" clId="{EFBB2952-25F6-438D-8A0F-20326415584C}" dt="2023-12-27T08:24:26.049" v="3" actId="22"/>
        <pc:sldMkLst>
          <pc:docMk/>
          <pc:sldMk cId="3953444052" sldId="264"/>
        </pc:sldMkLst>
        <pc:picChg chg="add">
          <ac:chgData name="Vanipenta, Venkata Ravamma" userId="0b7e97f4-48ad-4d21-be07-9caa3603a62e" providerId="ADAL" clId="{EFBB2952-25F6-438D-8A0F-20326415584C}" dt="2023-12-27T07:45:51.067" v="0" actId="22"/>
          <ac:picMkLst>
            <pc:docMk/>
            <pc:sldMk cId="3953444052" sldId="264"/>
            <ac:picMk id="3" creationId="{E8AB0E30-3F58-F19D-B6E0-1E4AE800AC1C}"/>
          </ac:picMkLst>
        </pc:picChg>
        <pc:picChg chg="add del">
          <ac:chgData name="Vanipenta, Venkata Ravamma" userId="0b7e97f4-48ad-4d21-be07-9caa3603a62e" providerId="ADAL" clId="{EFBB2952-25F6-438D-8A0F-20326415584C}" dt="2023-12-27T08:24:26.049" v="3" actId="22"/>
          <ac:picMkLst>
            <pc:docMk/>
            <pc:sldMk cId="3953444052" sldId="264"/>
            <ac:picMk id="5" creationId="{730E5E11-F6E6-2962-14BD-206FFD23C83F}"/>
          </ac:picMkLst>
        </pc:picChg>
      </pc:sldChg>
      <pc:sldChg chg="addSp mod">
        <pc:chgData name="Vanipenta, Venkata Ravamma" userId="0b7e97f4-48ad-4d21-be07-9caa3603a62e" providerId="ADAL" clId="{EFBB2952-25F6-438D-8A0F-20326415584C}" dt="2023-12-27T08:24:28.342" v="4" actId="22"/>
        <pc:sldMkLst>
          <pc:docMk/>
          <pc:sldMk cId="593071853" sldId="265"/>
        </pc:sldMkLst>
        <pc:picChg chg="add">
          <ac:chgData name="Vanipenta, Venkata Ravamma" userId="0b7e97f4-48ad-4d21-be07-9caa3603a62e" providerId="ADAL" clId="{EFBB2952-25F6-438D-8A0F-20326415584C}" dt="2023-12-27T08:24:28.342" v="4" actId="22"/>
          <ac:picMkLst>
            <pc:docMk/>
            <pc:sldMk cId="593071853" sldId="265"/>
            <ac:picMk id="3" creationId="{556466C6-4EA1-CECD-8687-B932D5CA1070}"/>
          </ac:picMkLst>
        </pc:picChg>
      </pc:sldChg>
      <pc:sldChg chg="addSp mod">
        <pc:chgData name="Vanipenta, Venkata Ravamma" userId="0b7e97f4-48ad-4d21-be07-9caa3603a62e" providerId="ADAL" clId="{EFBB2952-25F6-438D-8A0F-20326415584C}" dt="2023-12-27T08:23:49.457" v="1" actId="22"/>
        <pc:sldMkLst>
          <pc:docMk/>
          <pc:sldMk cId="990658339" sldId="266"/>
        </pc:sldMkLst>
        <pc:picChg chg="add">
          <ac:chgData name="Vanipenta, Venkata Ravamma" userId="0b7e97f4-48ad-4d21-be07-9caa3603a62e" providerId="ADAL" clId="{EFBB2952-25F6-438D-8A0F-20326415584C}" dt="2023-12-27T08:23:49.457" v="1" actId="22"/>
          <ac:picMkLst>
            <pc:docMk/>
            <pc:sldMk cId="990658339" sldId="266"/>
            <ac:picMk id="3" creationId="{4DFB4BD4-3BD6-B3D0-AA42-0D6ED1E57952}"/>
          </ac:picMkLst>
        </pc:picChg>
      </pc:sldChg>
      <pc:sldChg chg="addSp mod">
        <pc:chgData name="Vanipenta, Venkata Ravamma" userId="0b7e97f4-48ad-4d21-be07-9caa3603a62e" providerId="ADAL" clId="{EFBB2952-25F6-438D-8A0F-20326415584C}" dt="2023-12-27T08:27:04.746" v="5" actId="22"/>
        <pc:sldMkLst>
          <pc:docMk/>
          <pc:sldMk cId="9613685" sldId="267"/>
        </pc:sldMkLst>
        <pc:picChg chg="add">
          <ac:chgData name="Vanipenta, Venkata Ravamma" userId="0b7e97f4-48ad-4d21-be07-9caa3603a62e" providerId="ADAL" clId="{EFBB2952-25F6-438D-8A0F-20326415584C}" dt="2023-12-27T08:27:04.746" v="5" actId="22"/>
          <ac:picMkLst>
            <pc:docMk/>
            <pc:sldMk cId="9613685" sldId="267"/>
            <ac:picMk id="3" creationId="{8892E004-E9CA-FC4D-6F21-1E35005CE1DC}"/>
          </ac:picMkLst>
        </pc:picChg>
      </pc:sldChg>
      <pc:sldChg chg="addSp mod">
        <pc:chgData name="Vanipenta, Venkata Ravamma" userId="0b7e97f4-48ad-4d21-be07-9caa3603a62e" providerId="ADAL" clId="{EFBB2952-25F6-438D-8A0F-20326415584C}" dt="2023-12-27T15:44:04.087" v="6" actId="22"/>
        <pc:sldMkLst>
          <pc:docMk/>
          <pc:sldMk cId="3013364880" sldId="268"/>
        </pc:sldMkLst>
        <pc:picChg chg="add">
          <ac:chgData name="Vanipenta, Venkata Ravamma" userId="0b7e97f4-48ad-4d21-be07-9caa3603a62e" providerId="ADAL" clId="{EFBB2952-25F6-438D-8A0F-20326415584C}" dt="2023-12-27T15:44:04.087" v="6" actId="22"/>
          <ac:picMkLst>
            <pc:docMk/>
            <pc:sldMk cId="3013364880" sldId="268"/>
            <ac:picMk id="3" creationId="{F5C0EB26-97E2-3110-4E1D-BED34C47AF65}"/>
          </ac:picMkLst>
        </pc:picChg>
      </pc:sldChg>
      <pc:sldChg chg="addSp delSp modSp mod setBg setClrOvrMap">
        <pc:chgData name="Vanipenta, Venkata Ravamma" userId="0b7e97f4-48ad-4d21-be07-9caa3603a62e" providerId="ADAL" clId="{EFBB2952-25F6-438D-8A0F-20326415584C}" dt="2023-12-27T15:55:22.326" v="24" actId="26606"/>
        <pc:sldMkLst>
          <pc:docMk/>
          <pc:sldMk cId="666113364" sldId="269"/>
        </pc:sldMkLst>
        <pc:spChg chg="add">
          <ac:chgData name="Vanipenta, Venkata Ravamma" userId="0b7e97f4-48ad-4d21-be07-9caa3603a62e" providerId="ADAL" clId="{EFBB2952-25F6-438D-8A0F-20326415584C}" dt="2023-12-27T15:55:22.326" v="24" actId="26606"/>
          <ac:spMkLst>
            <pc:docMk/>
            <pc:sldMk cId="666113364" sldId="269"/>
            <ac:spMk id="22" creationId="{B80DE958-9D45-4CAD-BF1F-FA2ED970B7F6}"/>
          </ac:spMkLst>
        </pc:spChg>
        <pc:spChg chg="add">
          <ac:chgData name="Vanipenta, Venkata Ravamma" userId="0b7e97f4-48ad-4d21-be07-9caa3603a62e" providerId="ADAL" clId="{EFBB2952-25F6-438D-8A0F-20326415584C}" dt="2023-12-27T15:55:22.326" v="24" actId="26606"/>
          <ac:spMkLst>
            <pc:docMk/>
            <pc:sldMk cId="666113364" sldId="269"/>
            <ac:spMk id="23" creationId="{12E8CD4E-6381-4807-AA5B-CE0024A8BE19}"/>
          </ac:spMkLst>
        </pc:spChg>
        <pc:spChg chg="add">
          <ac:chgData name="Vanipenta, Venkata Ravamma" userId="0b7e97f4-48ad-4d21-be07-9caa3603a62e" providerId="ADAL" clId="{EFBB2952-25F6-438D-8A0F-20326415584C}" dt="2023-12-27T15:55:22.326" v="24" actId="26606"/>
          <ac:spMkLst>
            <pc:docMk/>
            <pc:sldMk cId="666113364" sldId="269"/>
            <ac:spMk id="24" creationId="{BB93B4BF-AD35-4E52-8131-161C5FB9CDD7}"/>
          </ac:spMkLst>
        </pc:spChg>
        <pc:spChg chg="add">
          <ac:chgData name="Vanipenta, Venkata Ravamma" userId="0b7e97f4-48ad-4d21-be07-9caa3603a62e" providerId="ADAL" clId="{EFBB2952-25F6-438D-8A0F-20326415584C}" dt="2023-12-27T15:55:22.326" v="24" actId="26606"/>
          <ac:spMkLst>
            <pc:docMk/>
            <pc:sldMk cId="666113364" sldId="269"/>
            <ac:spMk id="25" creationId="{D28445F8-F032-43C9-8D0F-A5155F525283}"/>
          </ac:spMkLst>
        </pc:spChg>
        <pc:spChg chg="add">
          <ac:chgData name="Vanipenta, Venkata Ravamma" userId="0b7e97f4-48ad-4d21-be07-9caa3603a62e" providerId="ADAL" clId="{EFBB2952-25F6-438D-8A0F-20326415584C}" dt="2023-12-27T15:55:22.326" v="24" actId="26606"/>
          <ac:spMkLst>
            <pc:docMk/>
            <pc:sldMk cId="666113364" sldId="269"/>
            <ac:spMk id="26" creationId="{36A325B5-56A3-425A-B9A3-0CEB7CA1BBF6}"/>
          </ac:spMkLst>
        </pc:spChg>
        <pc:picChg chg="add del mod">
          <ac:chgData name="Vanipenta, Venkata Ravamma" userId="0b7e97f4-48ad-4d21-be07-9caa3603a62e" providerId="ADAL" clId="{EFBB2952-25F6-438D-8A0F-20326415584C}" dt="2023-12-27T15:51:36.414" v="11" actId="478"/>
          <ac:picMkLst>
            <pc:docMk/>
            <pc:sldMk cId="666113364" sldId="269"/>
            <ac:picMk id="3" creationId="{0538F494-98CD-1E94-97F5-D28FEA303467}"/>
          </ac:picMkLst>
        </pc:picChg>
        <pc:picChg chg="add mod ord">
          <ac:chgData name="Vanipenta, Venkata Ravamma" userId="0b7e97f4-48ad-4d21-be07-9caa3603a62e" providerId="ADAL" clId="{EFBB2952-25F6-438D-8A0F-20326415584C}" dt="2023-12-27T15:55:22.326" v="24" actId="26606"/>
          <ac:picMkLst>
            <pc:docMk/>
            <pc:sldMk cId="666113364" sldId="269"/>
            <ac:picMk id="5" creationId="{046AD5B7-F091-35DB-BC92-98EE8A6AF3D5}"/>
          </ac:picMkLst>
        </pc:picChg>
        <pc:picChg chg="add mod">
          <ac:chgData name="Vanipenta, Venkata Ravamma" userId="0b7e97f4-48ad-4d21-be07-9caa3603a62e" providerId="ADAL" clId="{EFBB2952-25F6-438D-8A0F-20326415584C}" dt="2023-12-27T15:55:22.326" v="24" actId="26606"/>
          <ac:picMkLst>
            <pc:docMk/>
            <pc:sldMk cId="666113364" sldId="269"/>
            <ac:picMk id="7" creationId="{9F3C48AF-1ECC-B0D4-582B-45525B6139FE}"/>
          </ac:picMkLst>
        </pc:picChg>
        <pc:picChg chg="add mod">
          <ac:chgData name="Vanipenta, Venkata Ravamma" userId="0b7e97f4-48ad-4d21-be07-9caa3603a62e" providerId="ADAL" clId="{EFBB2952-25F6-438D-8A0F-20326415584C}" dt="2023-12-27T15:55:22.326" v="24" actId="26606"/>
          <ac:picMkLst>
            <pc:docMk/>
            <pc:sldMk cId="666113364" sldId="269"/>
            <ac:picMk id="9" creationId="{319279AB-7254-BCD7-DCD5-17B16453BC62}"/>
          </ac:picMkLst>
        </pc:picChg>
        <pc:picChg chg="add mod ord">
          <ac:chgData name="Vanipenta, Venkata Ravamma" userId="0b7e97f4-48ad-4d21-be07-9caa3603a62e" providerId="ADAL" clId="{EFBB2952-25F6-438D-8A0F-20326415584C}" dt="2023-12-27T15:55:22.326" v="24" actId="26606"/>
          <ac:picMkLst>
            <pc:docMk/>
            <pc:sldMk cId="666113364" sldId="269"/>
            <ac:picMk id="11" creationId="{F694F094-5800-29A3-0E86-448042E13BED}"/>
          </ac:picMkLst>
        </pc:picChg>
        <pc:cxnChg chg="add del">
          <ac:chgData name="Vanipenta, Venkata Ravamma" userId="0b7e97f4-48ad-4d21-be07-9caa3603a62e" providerId="ADAL" clId="{EFBB2952-25F6-438D-8A0F-20326415584C}" dt="2023-12-27T15:55:22.319" v="23" actId="26606"/>
          <ac:cxnSpMkLst>
            <pc:docMk/>
            <pc:sldMk cId="666113364" sldId="269"/>
            <ac:cxnSpMk id="16" creationId="{91B6081D-D3E8-4209-B85B-EB1C655A6272}"/>
          </ac:cxnSpMkLst>
        </pc:cxnChg>
        <pc:cxnChg chg="add del">
          <ac:chgData name="Vanipenta, Venkata Ravamma" userId="0b7e97f4-48ad-4d21-be07-9caa3603a62e" providerId="ADAL" clId="{EFBB2952-25F6-438D-8A0F-20326415584C}" dt="2023-12-27T15:55:22.319" v="23" actId="26606"/>
          <ac:cxnSpMkLst>
            <pc:docMk/>
            <pc:sldMk cId="666113364" sldId="269"/>
            <ac:cxnSpMk id="18" creationId="{28CA55E4-1295-45C8-BA05-5A9E705B749A}"/>
          </ac:cxnSpMkLst>
        </pc:cxnChg>
        <pc:cxnChg chg="add del">
          <ac:chgData name="Vanipenta, Venkata Ravamma" userId="0b7e97f4-48ad-4d21-be07-9caa3603a62e" providerId="ADAL" clId="{EFBB2952-25F6-438D-8A0F-20326415584C}" dt="2023-12-27T15:55:22.319" v="23" actId="26606"/>
          <ac:cxnSpMkLst>
            <pc:docMk/>
            <pc:sldMk cId="666113364" sldId="269"/>
            <ac:cxnSpMk id="20" creationId="{08C5794E-A9A1-4A23-AF68-C79A7822334C}"/>
          </ac:cxnSpMkLst>
        </pc:cxnChg>
      </pc:sldChg>
      <pc:sldChg chg="addSp delSp modSp mod setBg">
        <pc:chgData name="Vanipenta, Venkata Ravamma" userId="0b7e97f4-48ad-4d21-be07-9caa3603a62e" providerId="ADAL" clId="{EFBB2952-25F6-438D-8A0F-20326415584C}" dt="2023-12-27T16:02:39.074" v="44" actId="26606"/>
        <pc:sldMkLst>
          <pc:docMk/>
          <pc:sldMk cId="4292267885" sldId="270"/>
        </pc:sldMkLst>
        <pc:spChg chg="add del">
          <ac:chgData name="Vanipenta, Venkata Ravamma" userId="0b7e97f4-48ad-4d21-be07-9caa3603a62e" providerId="ADAL" clId="{EFBB2952-25F6-438D-8A0F-20326415584C}" dt="2023-12-27T16:02:39.070" v="43" actId="26606"/>
          <ac:spMkLst>
            <pc:docMk/>
            <pc:sldMk cId="4292267885" sldId="270"/>
            <ac:spMk id="20" creationId="{2C68A941-4039-4496-9008-274182DFFEDF}"/>
          </ac:spMkLst>
        </pc:spChg>
        <pc:spChg chg="add del">
          <ac:chgData name="Vanipenta, Venkata Ravamma" userId="0b7e97f4-48ad-4d21-be07-9caa3603a62e" providerId="ADAL" clId="{EFBB2952-25F6-438D-8A0F-20326415584C}" dt="2023-12-27T16:02:39.070" v="43" actId="26606"/>
          <ac:spMkLst>
            <pc:docMk/>
            <pc:sldMk cId="4292267885" sldId="270"/>
            <ac:spMk id="21" creationId="{12E8CD4E-6381-4807-AA5B-CE0024A8BE19}"/>
          </ac:spMkLst>
        </pc:spChg>
        <pc:spChg chg="add del">
          <ac:chgData name="Vanipenta, Venkata Ravamma" userId="0b7e97f4-48ad-4d21-be07-9caa3603a62e" providerId="ADAL" clId="{EFBB2952-25F6-438D-8A0F-20326415584C}" dt="2023-12-27T16:02:39.070" v="43" actId="26606"/>
          <ac:spMkLst>
            <pc:docMk/>
            <pc:sldMk cId="4292267885" sldId="270"/>
            <ac:spMk id="22" creationId="{878B897E-FBB2-4D71-AA1C-3C4DA4A264C9}"/>
          </ac:spMkLst>
        </pc:spChg>
        <pc:spChg chg="add del">
          <ac:chgData name="Vanipenta, Venkata Ravamma" userId="0b7e97f4-48ad-4d21-be07-9caa3603a62e" providerId="ADAL" clId="{EFBB2952-25F6-438D-8A0F-20326415584C}" dt="2023-12-27T16:02:39.070" v="43" actId="26606"/>
          <ac:spMkLst>
            <pc:docMk/>
            <pc:sldMk cId="4292267885" sldId="270"/>
            <ac:spMk id="23" creationId="{7C6A4DDC-3049-4FEA-B9FF-CBCF8B277BBF}"/>
          </ac:spMkLst>
        </pc:spChg>
        <pc:spChg chg="add del">
          <ac:chgData name="Vanipenta, Venkata Ravamma" userId="0b7e97f4-48ad-4d21-be07-9caa3603a62e" providerId="ADAL" clId="{EFBB2952-25F6-438D-8A0F-20326415584C}" dt="2023-12-27T16:02:39.070" v="43" actId="26606"/>
          <ac:spMkLst>
            <pc:docMk/>
            <pc:sldMk cId="4292267885" sldId="270"/>
            <ac:spMk id="24" creationId="{87BCB2CF-F2CE-43B5-93CB-386479577889}"/>
          </ac:spMkLst>
        </pc:spChg>
        <pc:picChg chg="add mod ord">
          <ac:chgData name="Vanipenta, Venkata Ravamma" userId="0b7e97f4-48ad-4d21-be07-9caa3603a62e" providerId="ADAL" clId="{EFBB2952-25F6-438D-8A0F-20326415584C}" dt="2023-12-27T16:02:39.074" v="44" actId="26606"/>
          <ac:picMkLst>
            <pc:docMk/>
            <pc:sldMk cId="4292267885" sldId="270"/>
            <ac:picMk id="3" creationId="{466C227D-D7D8-300E-C2FE-DF8F8B3512C1}"/>
          </ac:picMkLst>
        </pc:picChg>
        <pc:picChg chg="add mod ord">
          <ac:chgData name="Vanipenta, Venkata Ravamma" userId="0b7e97f4-48ad-4d21-be07-9caa3603a62e" providerId="ADAL" clId="{EFBB2952-25F6-438D-8A0F-20326415584C}" dt="2023-12-27T16:02:39.074" v="44" actId="26606"/>
          <ac:picMkLst>
            <pc:docMk/>
            <pc:sldMk cId="4292267885" sldId="270"/>
            <ac:picMk id="5" creationId="{15A98537-55DA-1EED-293D-9FAFC8F1267D}"/>
          </ac:picMkLst>
        </pc:picChg>
        <pc:picChg chg="add mod">
          <ac:chgData name="Vanipenta, Venkata Ravamma" userId="0b7e97f4-48ad-4d21-be07-9caa3603a62e" providerId="ADAL" clId="{EFBB2952-25F6-438D-8A0F-20326415584C}" dt="2023-12-27T16:02:39.074" v="44" actId="26606"/>
          <ac:picMkLst>
            <pc:docMk/>
            <pc:sldMk cId="4292267885" sldId="270"/>
            <ac:picMk id="7" creationId="{14E99D7B-D681-8CF7-A816-79776B3445D7}"/>
          </ac:picMkLst>
        </pc:picChg>
        <pc:picChg chg="add mod ord">
          <ac:chgData name="Vanipenta, Venkata Ravamma" userId="0b7e97f4-48ad-4d21-be07-9caa3603a62e" providerId="ADAL" clId="{EFBB2952-25F6-438D-8A0F-20326415584C}" dt="2023-12-27T16:02:39.074" v="44" actId="26606"/>
          <ac:picMkLst>
            <pc:docMk/>
            <pc:sldMk cId="4292267885" sldId="270"/>
            <ac:picMk id="9" creationId="{98518DA9-A04E-1213-2410-361FEB5502EC}"/>
          </ac:picMkLst>
        </pc:picChg>
        <pc:picChg chg="add del mod">
          <ac:chgData name="Vanipenta, Venkata Ravamma" userId="0b7e97f4-48ad-4d21-be07-9caa3603a62e" providerId="ADAL" clId="{EFBB2952-25F6-438D-8A0F-20326415584C}" dt="2023-12-27T16:02:21.210" v="36" actId="21"/>
          <ac:picMkLst>
            <pc:docMk/>
            <pc:sldMk cId="4292267885" sldId="270"/>
            <ac:picMk id="11" creationId="{CF60A86A-E66A-3B2F-DB85-86455C262618}"/>
          </ac:picMkLst>
        </pc:picChg>
        <pc:cxnChg chg="add del">
          <ac:chgData name="Vanipenta, Venkata Ravamma" userId="0b7e97f4-48ad-4d21-be07-9caa3603a62e" providerId="ADAL" clId="{EFBB2952-25F6-438D-8A0F-20326415584C}" dt="2023-12-27T16:02:33.660" v="41" actId="26606"/>
          <ac:cxnSpMkLst>
            <pc:docMk/>
            <pc:sldMk cId="4292267885" sldId="270"/>
            <ac:cxnSpMk id="14" creationId="{91B6081D-D3E8-4209-B85B-EB1C655A6272}"/>
          </ac:cxnSpMkLst>
        </pc:cxnChg>
        <pc:cxnChg chg="add del">
          <ac:chgData name="Vanipenta, Venkata Ravamma" userId="0b7e97f4-48ad-4d21-be07-9caa3603a62e" providerId="ADAL" clId="{EFBB2952-25F6-438D-8A0F-20326415584C}" dt="2023-12-27T16:02:33.660" v="41" actId="26606"/>
          <ac:cxnSpMkLst>
            <pc:docMk/>
            <pc:sldMk cId="4292267885" sldId="270"/>
            <ac:cxnSpMk id="16" creationId="{28CA55E4-1295-45C8-BA05-5A9E705B749A}"/>
          </ac:cxnSpMkLst>
        </pc:cxnChg>
        <pc:cxnChg chg="add del">
          <ac:chgData name="Vanipenta, Venkata Ravamma" userId="0b7e97f4-48ad-4d21-be07-9caa3603a62e" providerId="ADAL" clId="{EFBB2952-25F6-438D-8A0F-20326415584C}" dt="2023-12-27T16:02:33.660" v="41" actId="26606"/>
          <ac:cxnSpMkLst>
            <pc:docMk/>
            <pc:sldMk cId="4292267885" sldId="270"/>
            <ac:cxnSpMk id="18" creationId="{08C5794E-A9A1-4A23-AF68-C79A7822334C}"/>
          </ac:cxnSpMkLst>
        </pc:cxnChg>
        <pc:cxnChg chg="add">
          <ac:chgData name="Vanipenta, Venkata Ravamma" userId="0b7e97f4-48ad-4d21-be07-9caa3603a62e" providerId="ADAL" clId="{EFBB2952-25F6-438D-8A0F-20326415584C}" dt="2023-12-27T16:02:39.074" v="44" actId="26606"/>
          <ac:cxnSpMkLst>
            <pc:docMk/>
            <pc:sldMk cId="4292267885" sldId="270"/>
            <ac:cxnSpMk id="26" creationId="{91B6081D-D3E8-4209-B85B-EB1C655A6272}"/>
          </ac:cxnSpMkLst>
        </pc:cxnChg>
        <pc:cxnChg chg="add">
          <ac:chgData name="Vanipenta, Venkata Ravamma" userId="0b7e97f4-48ad-4d21-be07-9caa3603a62e" providerId="ADAL" clId="{EFBB2952-25F6-438D-8A0F-20326415584C}" dt="2023-12-27T16:02:39.074" v="44" actId="26606"/>
          <ac:cxnSpMkLst>
            <pc:docMk/>
            <pc:sldMk cId="4292267885" sldId="270"/>
            <ac:cxnSpMk id="27" creationId="{28CA55E4-1295-45C8-BA05-5A9E705B749A}"/>
          </ac:cxnSpMkLst>
        </pc:cxnChg>
        <pc:cxnChg chg="add">
          <ac:chgData name="Vanipenta, Venkata Ravamma" userId="0b7e97f4-48ad-4d21-be07-9caa3603a62e" providerId="ADAL" clId="{EFBB2952-25F6-438D-8A0F-20326415584C}" dt="2023-12-27T16:02:39.074" v="44" actId="26606"/>
          <ac:cxnSpMkLst>
            <pc:docMk/>
            <pc:sldMk cId="4292267885" sldId="270"/>
            <ac:cxnSpMk id="28" creationId="{08C5794E-A9A1-4A23-AF68-C79A7822334C}"/>
          </ac:cxnSpMkLst>
        </pc:cxnChg>
      </pc:sldChg>
      <pc:sldChg chg="addSp modSp mod setBg">
        <pc:chgData name="Vanipenta, Venkata Ravamma" userId="0b7e97f4-48ad-4d21-be07-9caa3603a62e" providerId="ADAL" clId="{EFBB2952-25F6-438D-8A0F-20326415584C}" dt="2023-12-27T16:09:57.841" v="50" actId="1076"/>
        <pc:sldMkLst>
          <pc:docMk/>
          <pc:sldMk cId="521785917" sldId="271"/>
        </pc:sldMkLst>
        <pc:spChg chg="add">
          <ac:chgData name="Vanipenta, Venkata Ravamma" userId="0b7e97f4-48ad-4d21-be07-9caa3603a62e" providerId="ADAL" clId="{EFBB2952-25F6-438D-8A0F-20326415584C}" dt="2023-12-27T16:02:26.712" v="39" actId="26606"/>
          <ac:spMkLst>
            <pc:docMk/>
            <pc:sldMk cId="521785917" sldId="271"/>
            <ac:spMk id="9" creationId="{A9F529C3-C941-49FD-8C67-82F134F64BDB}"/>
          </ac:spMkLst>
        </pc:spChg>
        <pc:spChg chg="add">
          <ac:chgData name="Vanipenta, Venkata Ravamma" userId="0b7e97f4-48ad-4d21-be07-9caa3603a62e" providerId="ADAL" clId="{EFBB2952-25F6-438D-8A0F-20326415584C}" dt="2023-12-27T16:02:26.712" v="39" actId="26606"/>
          <ac:spMkLst>
            <pc:docMk/>
            <pc:sldMk cId="521785917" sldId="271"/>
            <ac:spMk id="11" creationId="{20586029-32A0-47E5-9AEC-AE3ABA6B94D0}"/>
          </ac:spMkLst>
        </pc:spChg>
        <pc:picChg chg="add mod ord">
          <ac:chgData name="Vanipenta, Venkata Ravamma" userId="0b7e97f4-48ad-4d21-be07-9caa3603a62e" providerId="ADAL" clId="{EFBB2952-25F6-438D-8A0F-20326415584C}" dt="2023-12-27T16:02:26.712" v="39" actId="26606"/>
          <ac:picMkLst>
            <pc:docMk/>
            <pc:sldMk cId="521785917" sldId="271"/>
            <ac:picMk id="3" creationId="{533DF6D4-B219-4CDD-5BC2-905E50E4BFC2}"/>
          </ac:picMkLst>
        </pc:picChg>
        <pc:picChg chg="add mod">
          <ac:chgData name="Vanipenta, Venkata Ravamma" userId="0b7e97f4-48ad-4d21-be07-9caa3603a62e" providerId="ADAL" clId="{EFBB2952-25F6-438D-8A0F-20326415584C}" dt="2023-12-27T16:02:26.712" v="39" actId="26606"/>
          <ac:picMkLst>
            <pc:docMk/>
            <pc:sldMk cId="521785917" sldId="271"/>
            <ac:picMk id="4" creationId="{BB3116A5-8EE5-6C35-A651-B5C49D452BA1}"/>
          </ac:picMkLst>
        </pc:picChg>
        <pc:picChg chg="add mod">
          <ac:chgData name="Vanipenta, Venkata Ravamma" userId="0b7e97f4-48ad-4d21-be07-9caa3603a62e" providerId="ADAL" clId="{EFBB2952-25F6-438D-8A0F-20326415584C}" dt="2023-12-27T16:09:48.331" v="47" actId="1076"/>
          <ac:picMkLst>
            <pc:docMk/>
            <pc:sldMk cId="521785917" sldId="271"/>
            <ac:picMk id="6" creationId="{7CEE893A-D5B5-76E6-EF10-DB70EFD41E90}"/>
          </ac:picMkLst>
        </pc:picChg>
        <pc:picChg chg="add mod">
          <ac:chgData name="Vanipenta, Venkata Ravamma" userId="0b7e97f4-48ad-4d21-be07-9caa3603a62e" providerId="ADAL" clId="{EFBB2952-25F6-438D-8A0F-20326415584C}" dt="2023-12-27T16:09:57.841" v="50" actId="1076"/>
          <ac:picMkLst>
            <pc:docMk/>
            <pc:sldMk cId="521785917" sldId="271"/>
            <ac:picMk id="7" creationId="{95DA3806-9880-CEBB-8CE0-7273088BF7F0}"/>
          </ac:picMkLst>
        </pc:picChg>
        <pc:cxnChg chg="add">
          <ac:chgData name="Vanipenta, Venkata Ravamma" userId="0b7e97f4-48ad-4d21-be07-9caa3603a62e" providerId="ADAL" clId="{EFBB2952-25F6-438D-8A0F-20326415584C}" dt="2023-12-27T16:02:26.712" v="39" actId="26606"/>
          <ac:cxnSpMkLst>
            <pc:docMk/>
            <pc:sldMk cId="521785917" sldId="271"/>
            <ac:cxnSpMk id="13" creationId="{8C730EAB-A532-4295-A302-FB4B90DB9F5E}"/>
          </ac:cxnSpMkLst>
        </pc:cxnChg>
      </pc:sldChg>
      <pc:sldChg chg="addSp delSp modSp mod setBg">
        <pc:chgData name="Vanipenta, Venkata Ravamma" userId="0b7e97f4-48ad-4d21-be07-9caa3603a62e" providerId="ADAL" clId="{EFBB2952-25F6-438D-8A0F-20326415584C}" dt="2023-12-27T16:17:30.569" v="62" actId="1076"/>
        <pc:sldMkLst>
          <pc:docMk/>
          <pc:sldMk cId="2773197598" sldId="272"/>
        </pc:sldMkLst>
        <pc:picChg chg="add del">
          <ac:chgData name="Vanipenta, Venkata Ravamma" userId="0b7e97f4-48ad-4d21-be07-9caa3603a62e" providerId="ADAL" clId="{EFBB2952-25F6-438D-8A0F-20326415584C}" dt="2023-12-27T16:09:53.050" v="48" actId="21"/>
          <ac:picMkLst>
            <pc:docMk/>
            <pc:sldMk cId="2773197598" sldId="272"/>
            <ac:picMk id="3" creationId="{54A79A3F-34DC-1E75-7882-28E17B031384}"/>
          </ac:picMkLst>
        </pc:picChg>
        <pc:picChg chg="add mod ord">
          <ac:chgData name="Vanipenta, Venkata Ravamma" userId="0b7e97f4-48ad-4d21-be07-9caa3603a62e" providerId="ADAL" clId="{EFBB2952-25F6-438D-8A0F-20326415584C}" dt="2023-12-27T16:14:32.940" v="56" actId="26606"/>
          <ac:picMkLst>
            <pc:docMk/>
            <pc:sldMk cId="2773197598" sldId="272"/>
            <ac:picMk id="5" creationId="{2744A934-3EFA-B4E2-7A7D-CE6354D4E3AB}"/>
          </ac:picMkLst>
        </pc:picChg>
        <pc:picChg chg="add mod ord">
          <ac:chgData name="Vanipenta, Venkata Ravamma" userId="0b7e97f4-48ad-4d21-be07-9caa3603a62e" providerId="ADAL" clId="{EFBB2952-25F6-438D-8A0F-20326415584C}" dt="2023-12-27T16:17:26.085" v="61" actId="1076"/>
          <ac:picMkLst>
            <pc:docMk/>
            <pc:sldMk cId="2773197598" sldId="272"/>
            <ac:picMk id="7" creationId="{28E4F115-CBFA-9C45-6907-77BD0044E7D6}"/>
          </ac:picMkLst>
        </pc:picChg>
        <pc:picChg chg="add mod">
          <ac:chgData name="Vanipenta, Venkata Ravamma" userId="0b7e97f4-48ad-4d21-be07-9caa3603a62e" providerId="ADAL" clId="{EFBB2952-25F6-438D-8A0F-20326415584C}" dt="2023-12-27T16:14:32.940" v="56" actId="26606"/>
          <ac:picMkLst>
            <pc:docMk/>
            <pc:sldMk cId="2773197598" sldId="272"/>
            <ac:picMk id="9" creationId="{539CC431-767B-CFF5-116A-805FE530CB21}"/>
          </ac:picMkLst>
        </pc:picChg>
        <pc:picChg chg="add mod">
          <ac:chgData name="Vanipenta, Venkata Ravamma" userId="0b7e97f4-48ad-4d21-be07-9caa3603a62e" providerId="ADAL" clId="{EFBB2952-25F6-438D-8A0F-20326415584C}" dt="2023-12-27T16:14:32.940" v="56" actId="26606"/>
          <ac:picMkLst>
            <pc:docMk/>
            <pc:sldMk cId="2773197598" sldId="272"/>
            <ac:picMk id="11" creationId="{162EFC9D-8198-3D69-D048-268FA3F0E823}"/>
          </ac:picMkLst>
        </pc:picChg>
        <pc:picChg chg="add mod">
          <ac:chgData name="Vanipenta, Venkata Ravamma" userId="0b7e97f4-48ad-4d21-be07-9caa3603a62e" providerId="ADAL" clId="{EFBB2952-25F6-438D-8A0F-20326415584C}" dt="2023-12-27T16:17:24.557" v="60" actId="1076"/>
          <ac:picMkLst>
            <pc:docMk/>
            <pc:sldMk cId="2773197598" sldId="272"/>
            <ac:picMk id="13" creationId="{27F0EAFE-00CF-A99F-C171-EFCC419FA09A}"/>
          </ac:picMkLst>
        </pc:picChg>
        <pc:picChg chg="add mod">
          <ac:chgData name="Vanipenta, Venkata Ravamma" userId="0b7e97f4-48ad-4d21-be07-9caa3603a62e" providerId="ADAL" clId="{EFBB2952-25F6-438D-8A0F-20326415584C}" dt="2023-12-27T16:17:30.569" v="62" actId="1076"/>
          <ac:picMkLst>
            <pc:docMk/>
            <pc:sldMk cId="2773197598" sldId="272"/>
            <ac:picMk id="15" creationId="{5C2EE93B-84E2-E9E7-4973-280A5365DB68}"/>
          </ac:picMkLst>
        </pc:picChg>
        <pc:cxnChg chg="add">
          <ac:chgData name="Vanipenta, Venkata Ravamma" userId="0b7e97f4-48ad-4d21-be07-9caa3603a62e" providerId="ADAL" clId="{EFBB2952-25F6-438D-8A0F-20326415584C}" dt="2023-12-27T16:14:32.940" v="56" actId="26606"/>
          <ac:cxnSpMkLst>
            <pc:docMk/>
            <pc:sldMk cId="2773197598" sldId="272"/>
            <ac:cxnSpMk id="16" creationId="{91B6081D-D3E8-4209-B85B-EB1C655A6272}"/>
          </ac:cxnSpMkLst>
        </pc:cxnChg>
        <pc:cxnChg chg="add">
          <ac:chgData name="Vanipenta, Venkata Ravamma" userId="0b7e97f4-48ad-4d21-be07-9caa3603a62e" providerId="ADAL" clId="{EFBB2952-25F6-438D-8A0F-20326415584C}" dt="2023-12-27T16:14:32.940" v="56" actId="26606"/>
          <ac:cxnSpMkLst>
            <pc:docMk/>
            <pc:sldMk cId="2773197598" sldId="272"/>
            <ac:cxnSpMk id="18" creationId="{28CA55E4-1295-45C8-BA05-5A9E705B749A}"/>
          </ac:cxnSpMkLst>
        </pc:cxnChg>
        <pc:cxnChg chg="add">
          <ac:chgData name="Vanipenta, Venkata Ravamma" userId="0b7e97f4-48ad-4d21-be07-9caa3603a62e" providerId="ADAL" clId="{EFBB2952-25F6-438D-8A0F-20326415584C}" dt="2023-12-27T16:14:32.940" v="56" actId="26606"/>
          <ac:cxnSpMkLst>
            <pc:docMk/>
            <pc:sldMk cId="2773197598" sldId="272"/>
            <ac:cxnSpMk id="20" creationId="{08C5794E-A9A1-4A23-AF68-C79A7822334C}"/>
          </ac:cxnSpMkLst>
        </pc:cxnChg>
      </pc:sldChg>
      <pc:sldChg chg="addSp modSp mod setBg">
        <pc:chgData name="Vanipenta, Venkata Ravamma" userId="0b7e97f4-48ad-4d21-be07-9caa3603a62e" providerId="ADAL" clId="{EFBB2952-25F6-438D-8A0F-20326415584C}" dt="2023-12-27T16:21:44.354" v="64" actId="26606"/>
        <pc:sldMkLst>
          <pc:docMk/>
          <pc:sldMk cId="1963815273" sldId="273"/>
        </pc:sldMkLst>
        <pc:spChg chg="add">
          <ac:chgData name="Vanipenta, Venkata Ravamma" userId="0b7e97f4-48ad-4d21-be07-9caa3603a62e" providerId="ADAL" clId="{EFBB2952-25F6-438D-8A0F-20326415584C}" dt="2023-12-27T16:21:44.354" v="64" actId="26606"/>
          <ac:spMkLst>
            <pc:docMk/>
            <pc:sldMk cId="1963815273" sldId="273"/>
            <ac:spMk id="8" creationId="{AB8C311F-7253-4AED-9701-7FC0708C41C7}"/>
          </ac:spMkLst>
        </pc:spChg>
        <pc:spChg chg="add">
          <ac:chgData name="Vanipenta, Venkata Ravamma" userId="0b7e97f4-48ad-4d21-be07-9caa3603a62e" providerId="ADAL" clId="{EFBB2952-25F6-438D-8A0F-20326415584C}" dt="2023-12-27T16:21:44.354" v="64" actId="26606"/>
          <ac:spMkLst>
            <pc:docMk/>
            <pc:sldMk cId="1963815273" sldId="273"/>
            <ac:spMk id="10" creationId="{FD073016-B734-483B-8953-5BADEE145112}"/>
          </ac:spMkLst>
        </pc:spChg>
        <pc:spChg chg="add">
          <ac:chgData name="Vanipenta, Venkata Ravamma" userId="0b7e97f4-48ad-4d21-be07-9caa3603a62e" providerId="ADAL" clId="{EFBB2952-25F6-438D-8A0F-20326415584C}" dt="2023-12-27T16:21:44.354" v="64" actId="26606"/>
          <ac:spMkLst>
            <pc:docMk/>
            <pc:sldMk cId="1963815273" sldId="273"/>
            <ac:spMk id="12" creationId="{90A7EAB6-59D3-4325-8DE6-E0CA4009CE53}"/>
          </ac:spMkLst>
        </pc:spChg>
        <pc:spChg chg="add">
          <ac:chgData name="Vanipenta, Venkata Ravamma" userId="0b7e97f4-48ad-4d21-be07-9caa3603a62e" providerId="ADAL" clId="{EFBB2952-25F6-438D-8A0F-20326415584C}" dt="2023-12-27T16:21:44.354" v="64" actId="26606"/>
          <ac:spMkLst>
            <pc:docMk/>
            <pc:sldMk cId="1963815273" sldId="273"/>
            <ac:spMk id="14" creationId="{A8D57A06-A426-446D-B02C-A2DC6B62E45E}"/>
          </ac:spMkLst>
        </pc:spChg>
        <pc:picChg chg="add mod">
          <ac:chgData name="Vanipenta, Venkata Ravamma" userId="0b7e97f4-48ad-4d21-be07-9caa3603a62e" providerId="ADAL" clId="{EFBB2952-25F6-438D-8A0F-20326415584C}" dt="2023-12-27T16:21:44.354" v="64" actId="26606"/>
          <ac:picMkLst>
            <pc:docMk/>
            <pc:sldMk cId="1963815273" sldId="273"/>
            <ac:picMk id="3" creationId="{64887550-28AD-0A2D-7FA5-31226E1A4523}"/>
          </ac:picMkLst>
        </pc:picChg>
      </pc:sldChg>
      <pc:sldChg chg="addSp delSp modSp mod setBg">
        <pc:chgData name="Vanipenta, Venkata Ravamma" userId="0b7e97f4-48ad-4d21-be07-9caa3603a62e" providerId="ADAL" clId="{EFBB2952-25F6-438D-8A0F-20326415584C}" dt="2023-12-27T16:28:20.608" v="80" actId="26606"/>
        <pc:sldMkLst>
          <pc:docMk/>
          <pc:sldMk cId="3666000491" sldId="274"/>
        </pc:sldMkLst>
        <pc:picChg chg="add mod">
          <ac:chgData name="Vanipenta, Venkata Ravamma" userId="0b7e97f4-48ad-4d21-be07-9caa3603a62e" providerId="ADAL" clId="{EFBB2952-25F6-438D-8A0F-20326415584C}" dt="2023-12-27T16:28:20.608" v="80" actId="26606"/>
          <ac:picMkLst>
            <pc:docMk/>
            <pc:sldMk cId="3666000491" sldId="274"/>
            <ac:picMk id="3" creationId="{D42948EE-CFB5-2244-B792-3E9E7969EFD3}"/>
          </ac:picMkLst>
        </pc:picChg>
        <pc:picChg chg="add mod">
          <ac:chgData name="Vanipenta, Venkata Ravamma" userId="0b7e97f4-48ad-4d21-be07-9caa3603a62e" providerId="ADAL" clId="{EFBB2952-25F6-438D-8A0F-20326415584C}" dt="2023-12-27T16:28:20.608" v="80" actId="26606"/>
          <ac:picMkLst>
            <pc:docMk/>
            <pc:sldMk cId="3666000491" sldId="274"/>
            <ac:picMk id="5" creationId="{8CD30CA8-1D35-8666-B35D-178BCF46CEE4}"/>
          </ac:picMkLst>
        </pc:picChg>
        <pc:picChg chg="add mod ord">
          <ac:chgData name="Vanipenta, Venkata Ravamma" userId="0b7e97f4-48ad-4d21-be07-9caa3603a62e" providerId="ADAL" clId="{EFBB2952-25F6-438D-8A0F-20326415584C}" dt="2023-12-27T16:28:20.608" v="80" actId="26606"/>
          <ac:picMkLst>
            <pc:docMk/>
            <pc:sldMk cId="3666000491" sldId="274"/>
            <ac:picMk id="7" creationId="{32227A7F-ECED-37D8-0F58-148577B2A1BB}"/>
          </ac:picMkLst>
        </pc:picChg>
        <pc:picChg chg="add mod">
          <ac:chgData name="Vanipenta, Venkata Ravamma" userId="0b7e97f4-48ad-4d21-be07-9caa3603a62e" providerId="ADAL" clId="{EFBB2952-25F6-438D-8A0F-20326415584C}" dt="2023-12-27T16:28:20.608" v="80" actId="26606"/>
          <ac:picMkLst>
            <pc:docMk/>
            <pc:sldMk cId="3666000491" sldId="274"/>
            <ac:picMk id="9" creationId="{2CA23AEE-8EC1-F57A-9A00-63903594A6BA}"/>
          </ac:picMkLst>
        </pc:picChg>
        <pc:picChg chg="add del mod">
          <ac:chgData name="Vanipenta, Venkata Ravamma" userId="0b7e97f4-48ad-4d21-be07-9caa3603a62e" providerId="ADAL" clId="{EFBB2952-25F6-438D-8A0F-20326415584C}" dt="2023-12-27T16:28:12.212" v="78" actId="21"/>
          <ac:picMkLst>
            <pc:docMk/>
            <pc:sldMk cId="3666000491" sldId="274"/>
            <ac:picMk id="11" creationId="{707AD50B-DBA9-2128-0886-E6DD3917BC8A}"/>
          </ac:picMkLst>
        </pc:picChg>
        <pc:cxnChg chg="add">
          <ac:chgData name="Vanipenta, Venkata Ravamma" userId="0b7e97f4-48ad-4d21-be07-9caa3603a62e" providerId="ADAL" clId="{EFBB2952-25F6-438D-8A0F-20326415584C}" dt="2023-12-27T16:28:20.608" v="80" actId="26606"/>
          <ac:cxnSpMkLst>
            <pc:docMk/>
            <pc:sldMk cId="3666000491" sldId="274"/>
            <ac:cxnSpMk id="14" creationId="{91B6081D-D3E8-4209-B85B-EB1C655A6272}"/>
          </ac:cxnSpMkLst>
        </pc:cxnChg>
        <pc:cxnChg chg="add">
          <ac:chgData name="Vanipenta, Venkata Ravamma" userId="0b7e97f4-48ad-4d21-be07-9caa3603a62e" providerId="ADAL" clId="{EFBB2952-25F6-438D-8A0F-20326415584C}" dt="2023-12-27T16:28:20.608" v="80" actId="26606"/>
          <ac:cxnSpMkLst>
            <pc:docMk/>
            <pc:sldMk cId="3666000491" sldId="274"/>
            <ac:cxnSpMk id="16" creationId="{28CA55E4-1295-45C8-BA05-5A9E705B749A}"/>
          </ac:cxnSpMkLst>
        </pc:cxnChg>
        <pc:cxnChg chg="add">
          <ac:chgData name="Vanipenta, Venkata Ravamma" userId="0b7e97f4-48ad-4d21-be07-9caa3603a62e" providerId="ADAL" clId="{EFBB2952-25F6-438D-8A0F-20326415584C}" dt="2023-12-27T16:28:20.608" v="80" actId="26606"/>
          <ac:cxnSpMkLst>
            <pc:docMk/>
            <pc:sldMk cId="3666000491" sldId="274"/>
            <ac:cxnSpMk id="18" creationId="{08C5794E-A9A1-4A23-AF68-C79A7822334C}"/>
          </ac:cxnSpMkLst>
        </pc:cxnChg>
      </pc:sldChg>
      <pc:sldChg chg="addSp modSp mod">
        <pc:chgData name="Vanipenta, Venkata Ravamma" userId="0b7e97f4-48ad-4d21-be07-9caa3603a62e" providerId="ADAL" clId="{EFBB2952-25F6-438D-8A0F-20326415584C}" dt="2023-12-27T16:38:19.965" v="85" actId="1076"/>
        <pc:sldMkLst>
          <pc:docMk/>
          <pc:sldMk cId="275144685" sldId="275"/>
        </pc:sldMkLst>
        <pc:picChg chg="add mod">
          <ac:chgData name="Vanipenta, Venkata Ravamma" userId="0b7e97f4-48ad-4d21-be07-9caa3603a62e" providerId="ADAL" clId="{EFBB2952-25F6-438D-8A0F-20326415584C}" dt="2023-12-27T16:28:25.637" v="81" actId="1076"/>
          <ac:picMkLst>
            <pc:docMk/>
            <pc:sldMk cId="275144685" sldId="275"/>
            <ac:picMk id="2" creationId="{24D2BF02-F018-5F87-127B-AB674A28ECFA}"/>
          </ac:picMkLst>
        </pc:picChg>
        <pc:picChg chg="add mod">
          <ac:chgData name="Vanipenta, Venkata Ravamma" userId="0b7e97f4-48ad-4d21-be07-9caa3603a62e" providerId="ADAL" clId="{EFBB2952-25F6-438D-8A0F-20326415584C}" dt="2023-12-27T16:29:01.738" v="83" actId="1076"/>
          <ac:picMkLst>
            <pc:docMk/>
            <pc:sldMk cId="275144685" sldId="275"/>
            <ac:picMk id="4" creationId="{538C72AC-8788-8EE7-254E-D33B6177A9A0}"/>
          </ac:picMkLst>
        </pc:picChg>
        <pc:picChg chg="add mod">
          <ac:chgData name="Vanipenta, Venkata Ravamma" userId="0b7e97f4-48ad-4d21-be07-9caa3603a62e" providerId="ADAL" clId="{EFBB2952-25F6-438D-8A0F-20326415584C}" dt="2023-12-27T16:38:19.965" v="85" actId="1076"/>
          <ac:picMkLst>
            <pc:docMk/>
            <pc:sldMk cId="275144685" sldId="275"/>
            <ac:picMk id="6" creationId="{3532762B-41F3-C915-326E-FD9C41EE014A}"/>
          </ac:picMkLst>
        </pc:picChg>
      </pc:sldChg>
      <pc:sldChg chg="addSp modSp mod">
        <pc:chgData name="Vanipenta, Venkata Ravamma" userId="0b7e97f4-48ad-4d21-be07-9caa3603a62e" providerId="ADAL" clId="{EFBB2952-25F6-438D-8A0F-20326415584C}" dt="2023-12-27T16:47:10.947" v="95" actId="1076"/>
        <pc:sldMkLst>
          <pc:docMk/>
          <pc:sldMk cId="1665831669" sldId="276"/>
        </pc:sldMkLst>
        <pc:picChg chg="add mod">
          <ac:chgData name="Vanipenta, Venkata Ravamma" userId="0b7e97f4-48ad-4d21-be07-9caa3603a62e" providerId="ADAL" clId="{EFBB2952-25F6-438D-8A0F-20326415584C}" dt="2023-12-27T16:45:58.372" v="92" actId="1076"/>
          <ac:picMkLst>
            <pc:docMk/>
            <pc:sldMk cId="1665831669" sldId="276"/>
            <ac:picMk id="3" creationId="{0214177F-C244-7783-51D1-92B376217E59}"/>
          </ac:picMkLst>
        </pc:picChg>
        <pc:picChg chg="add mod">
          <ac:chgData name="Vanipenta, Venkata Ravamma" userId="0b7e97f4-48ad-4d21-be07-9caa3603a62e" providerId="ADAL" clId="{EFBB2952-25F6-438D-8A0F-20326415584C}" dt="2023-12-27T16:45:04.207" v="88" actId="1076"/>
          <ac:picMkLst>
            <pc:docMk/>
            <pc:sldMk cId="1665831669" sldId="276"/>
            <ac:picMk id="5" creationId="{F5D29973-33A2-9F03-D81D-F61B4DC2D95A}"/>
          </ac:picMkLst>
        </pc:picChg>
        <pc:picChg chg="add mod">
          <ac:chgData name="Vanipenta, Venkata Ravamma" userId="0b7e97f4-48ad-4d21-be07-9caa3603a62e" providerId="ADAL" clId="{EFBB2952-25F6-438D-8A0F-20326415584C}" dt="2023-12-27T16:46:00.486" v="93" actId="1076"/>
          <ac:picMkLst>
            <pc:docMk/>
            <pc:sldMk cId="1665831669" sldId="276"/>
            <ac:picMk id="7" creationId="{5D810EF3-007A-351E-E1BA-8F428AB1165F}"/>
          </ac:picMkLst>
        </pc:picChg>
        <pc:picChg chg="add mod">
          <ac:chgData name="Vanipenta, Venkata Ravamma" userId="0b7e97f4-48ad-4d21-be07-9caa3603a62e" providerId="ADAL" clId="{EFBB2952-25F6-438D-8A0F-20326415584C}" dt="2023-12-27T16:47:10.947" v="95" actId="1076"/>
          <ac:picMkLst>
            <pc:docMk/>
            <pc:sldMk cId="1665831669" sldId="276"/>
            <ac:picMk id="9" creationId="{ADA7CA79-F0BA-B8F7-C8F0-9BD556166332}"/>
          </ac:picMkLst>
        </pc:picChg>
      </pc:sldChg>
      <pc:sldChg chg="addSp mod">
        <pc:chgData name="Vanipenta, Venkata Ravamma" userId="0b7e97f4-48ad-4d21-be07-9caa3603a62e" providerId="ADAL" clId="{EFBB2952-25F6-438D-8A0F-20326415584C}" dt="2023-12-27T17:54:08.830" v="96" actId="22"/>
        <pc:sldMkLst>
          <pc:docMk/>
          <pc:sldMk cId="411105893" sldId="277"/>
        </pc:sldMkLst>
        <pc:picChg chg="add">
          <ac:chgData name="Vanipenta, Venkata Ravamma" userId="0b7e97f4-48ad-4d21-be07-9caa3603a62e" providerId="ADAL" clId="{EFBB2952-25F6-438D-8A0F-20326415584C}" dt="2023-12-27T17:54:08.830" v="96" actId="22"/>
          <ac:picMkLst>
            <pc:docMk/>
            <pc:sldMk cId="411105893" sldId="277"/>
            <ac:picMk id="3" creationId="{F9FDB9AB-E92E-04DA-D13B-B56491859124}"/>
          </ac:picMkLst>
        </pc:picChg>
      </pc:sldChg>
      <pc:sldChg chg="addSp modSp mod">
        <pc:chgData name="Vanipenta, Venkata Ravamma" userId="0b7e97f4-48ad-4d21-be07-9caa3603a62e" providerId="ADAL" clId="{EFBB2952-25F6-438D-8A0F-20326415584C}" dt="2023-12-27T17:59:43.294" v="103" actId="1076"/>
        <pc:sldMkLst>
          <pc:docMk/>
          <pc:sldMk cId="3469901371" sldId="278"/>
        </pc:sldMkLst>
        <pc:picChg chg="add mod">
          <ac:chgData name="Vanipenta, Venkata Ravamma" userId="0b7e97f4-48ad-4d21-be07-9caa3603a62e" providerId="ADAL" clId="{EFBB2952-25F6-438D-8A0F-20326415584C}" dt="2023-12-27T17:59:36.590" v="100" actId="1076"/>
          <ac:picMkLst>
            <pc:docMk/>
            <pc:sldMk cId="3469901371" sldId="278"/>
            <ac:picMk id="3" creationId="{63FEB37F-F017-6AD9-596A-D5AFA273079C}"/>
          </ac:picMkLst>
        </pc:picChg>
        <pc:picChg chg="add mod">
          <ac:chgData name="Vanipenta, Venkata Ravamma" userId="0b7e97f4-48ad-4d21-be07-9caa3603a62e" providerId="ADAL" clId="{EFBB2952-25F6-438D-8A0F-20326415584C}" dt="2023-12-27T17:59:43.294" v="103" actId="1076"/>
          <ac:picMkLst>
            <pc:docMk/>
            <pc:sldMk cId="3469901371" sldId="278"/>
            <ac:picMk id="5" creationId="{1D37382E-840C-F53F-A566-D26AB8E13CFA}"/>
          </ac:picMkLst>
        </pc:picChg>
      </pc:sldChg>
      <pc:sldChg chg="addSp delSp modSp mod setBg">
        <pc:chgData name="Vanipenta, Venkata Ravamma" userId="0b7e97f4-48ad-4d21-be07-9caa3603a62e" providerId="ADAL" clId="{EFBB2952-25F6-438D-8A0F-20326415584C}" dt="2023-12-27T18:20:37.868" v="124" actId="26606"/>
        <pc:sldMkLst>
          <pc:docMk/>
          <pc:sldMk cId="2036750540" sldId="279"/>
        </pc:sldMkLst>
        <pc:spChg chg="add del">
          <ac:chgData name="Vanipenta, Venkata Ravamma" userId="0b7e97f4-48ad-4d21-be07-9caa3603a62e" providerId="ADAL" clId="{EFBB2952-25F6-438D-8A0F-20326415584C}" dt="2023-12-27T18:19:53.116" v="121" actId="26606"/>
          <ac:spMkLst>
            <pc:docMk/>
            <pc:sldMk cId="2036750540" sldId="279"/>
            <ac:spMk id="12" creationId="{799448F2-0E5B-42DA-B2D1-11A14E947BD4}"/>
          </ac:spMkLst>
        </pc:spChg>
        <pc:spChg chg="add del">
          <ac:chgData name="Vanipenta, Venkata Ravamma" userId="0b7e97f4-48ad-4d21-be07-9caa3603a62e" providerId="ADAL" clId="{EFBB2952-25F6-438D-8A0F-20326415584C}" dt="2023-12-27T18:19:53.116" v="121" actId="26606"/>
          <ac:spMkLst>
            <pc:docMk/>
            <pc:sldMk cId="2036750540" sldId="279"/>
            <ac:spMk id="14" creationId="{4E8A7552-20E1-4F34-ADAB-C1DB6634D47E}"/>
          </ac:spMkLst>
        </pc:spChg>
        <pc:spChg chg="add del">
          <ac:chgData name="Vanipenta, Venkata Ravamma" userId="0b7e97f4-48ad-4d21-be07-9caa3603a62e" providerId="ADAL" clId="{EFBB2952-25F6-438D-8A0F-20326415584C}" dt="2023-12-27T18:20:37.868" v="124" actId="26606"/>
          <ac:spMkLst>
            <pc:docMk/>
            <pc:sldMk cId="2036750540" sldId="279"/>
            <ac:spMk id="19" creationId="{417CDA24-35F8-4540-8C52-3096D6D94949}"/>
          </ac:spMkLst>
        </pc:spChg>
        <pc:spChg chg="add del">
          <ac:chgData name="Vanipenta, Venkata Ravamma" userId="0b7e97f4-48ad-4d21-be07-9caa3603a62e" providerId="ADAL" clId="{EFBB2952-25F6-438D-8A0F-20326415584C}" dt="2023-12-27T18:20:37.868" v="124" actId="26606"/>
          <ac:spMkLst>
            <pc:docMk/>
            <pc:sldMk cId="2036750540" sldId="279"/>
            <ac:spMk id="21" creationId="{8658BFE0-4E65-4174-9C75-687C94E88273}"/>
          </ac:spMkLst>
        </pc:spChg>
        <pc:spChg chg="add del">
          <ac:chgData name="Vanipenta, Venkata Ravamma" userId="0b7e97f4-48ad-4d21-be07-9caa3603a62e" providerId="ADAL" clId="{EFBB2952-25F6-438D-8A0F-20326415584C}" dt="2023-12-27T18:20:37.868" v="124" actId="26606"/>
          <ac:spMkLst>
            <pc:docMk/>
            <pc:sldMk cId="2036750540" sldId="279"/>
            <ac:spMk id="23" creationId="{FA75DFED-A0C1-4A83-BE1D-0271C1826EF6}"/>
          </ac:spMkLst>
        </pc:spChg>
        <pc:spChg chg="add">
          <ac:chgData name="Vanipenta, Venkata Ravamma" userId="0b7e97f4-48ad-4d21-be07-9caa3603a62e" providerId="ADAL" clId="{EFBB2952-25F6-438D-8A0F-20326415584C}" dt="2023-12-27T18:20:37.868" v="124" actId="26606"/>
          <ac:spMkLst>
            <pc:docMk/>
            <pc:sldMk cId="2036750540" sldId="279"/>
            <ac:spMk id="28" creationId="{799448F2-0E5B-42DA-B2D1-11A14E947BD4}"/>
          </ac:spMkLst>
        </pc:spChg>
        <pc:spChg chg="add">
          <ac:chgData name="Vanipenta, Venkata Ravamma" userId="0b7e97f4-48ad-4d21-be07-9caa3603a62e" providerId="ADAL" clId="{EFBB2952-25F6-438D-8A0F-20326415584C}" dt="2023-12-27T18:20:37.868" v="124" actId="26606"/>
          <ac:spMkLst>
            <pc:docMk/>
            <pc:sldMk cId="2036750540" sldId="279"/>
            <ac:spMk id="30" creationId="{4E8A7552-20E1-4F34-ADAB-C1DB6634D47E}"/>
          </ac:spMkLst>
        </pc:spChg>
        <pc:picChg chg="add mod">
          <ac:chgData name="Vanipenta, Venkata Ravamma" userId="0b7e97f4-48ad-4d21-be07-9caa3603a62e" providerId="ADAL" clId="{EFBB2952-25F6-438D-8A0F-20326415584C}" dt="2023-12-27T18:20:37.868" v="124" actId="26606"/>
          <ac:picMkLst>
            <pc:docMk/>
            <pc:sldMk cId="2036750540" sldId="279"/>
            <ac:picMk id="3" creationId="{7837F7FE-0051-2354-2AE1-061B3168AA24}"/>
          </ac:picMkLst>
        </pc:picChg>
        <pc:picChg chg="add mod">
          <ac:chgData name="Vanipenta, Venkata Ravamma" userId="0b7e97f4-48ad-4d21-be07-9caa3603a62e" providerId="ADAL" clId="{EFBB2952-25F6-438D-8A0F-20326415584C}" dt="2023-12-27T18:20:37.868" v="124" actId="26606"/>
          <ac:picMkLst>
            <pc:docMk/>
            <pc:sldMk cId="2036750540" sldId="279"/>
            <ac:picMk id="5" creationId="{0764E6EF-6A0F-7B4E-CBE4-D51F8E0D24C9}"/>
          </ac:picMkLst>
        </pc:picChg>
        <pc:picChg chg="add mod ord">
          <ac:chgData name="Vanipenta, Venkata Ravamma" userId="0b7e97f4-48ad-4d21-be07-9caa3603a62e" providerId="ADAL" clId="{EFBB2952-25F6-438D-8A0F-20326415584C}" dt="2023-12-27T18:20:37.868" v="124" actId="26606"/>
          <ac:picMkLst>
            <pc:docMk/>
            <pc:sldMk cId="2036750540" sldId="279"/>
            <ac:picMk id="7" creationId="{013FA83C-5EAA-1698-1307-0995B047EB42}"/>
          </ac:picMkLst>
        </pc:picChg>
        <pc:picChg chg="add del mod">
          <ac:chgData name="Vanipenta, Venkata Ravamma" userId="0b7e97f4-48ad-4d21-be07-9caa3603a62e" providerId="ADAL" clId="{EFBB2952-25F6-438D-8A0F-20326415584C}" dt="2023-12-27T18:20:16.269" v="122" actId="21"/>
          <ac:picMkLst>
            <pc:docMk/>
            <pc:sldMk cId="2036750540" sldId="279"/>
            <ac:picMk id="9" creationId="{A70AD15E-F733-F265-A576-354E806C40D0}"/>
          </ac:picMkLst>
        </pc:picChg>
      </pc:sldChg>
      <pc:sldChg chg="addSp delSp modSp mod setBg">
        <pc:chgData name="Vanipenta, Venkata Ravamma" userId="0b7e97f4-48ad-4d21-be07-9caa3603a62e" providerId="ADAL" clId="{EFBB2952-25F6-438D-8A0F-20326415584C}" dt="2023-12-27T18:37:04.550" v="133" actId="26606"/>
        <pc:sldMkLst>
          <pc:docMk/>
          <pc:sldMk cId="661297451" sldId="280"/>
        </pc:sldMkLst>
        <pc:spChg chg="add del">
          <ac:chgData name="Vanipenta, Venkata Ravamma" userId="0b7e97f4-48ad-4d21-be07-9caa3603a62e" providerId="ADAL" clId="{EFBB2952-25F6-438D-8A0F-20326415584C}" dt="2023-12-27T18:33:36.735" v="128" actId="26606"/>
          <ac:spMkLst>
            <pc:docMk/>
            <pc:sldMk cId="661297451" sldId="280"/>
            <ac:spMk id="9" creationId="{A9F529C3-C941-49FD-8C67-82F134F64BDB}"/>
          </ac:spMkLst>
        </pc:spChg>
        <pc:spChg chg="add del">
          <ac:chgData name="Vanipenta, Venkata Ravamma" userId="0b7e97f4-48ad-4d21-be07-9caa3603a62e" providerId="ADAL" clId="{EFBB2952-25F6-438D-8A0F-20326415584C}" dt="2023-12-27T18:33:36.735" v="128" actId="26606"/>
          <ac:spMkLst>
            <pc:docMk/>
            <pc:sldMk cId="661297451" sldId="280"/>
            <ac:spMk id="11" creationId="{20586029-32A0-47E5-9AEC-AE3ABA6B94D0}"/>
          </ac:spMkLst>
        </pc:spChg>
        <pc:spChg chg="add del">
          <ac:chgData name="Vanipenta, Venkata Ravamma" userId="0b7e97f4-48ad-4d21-be07-9caa3603a62e" providerId="ADAL" clId="{EFBB2952-25F6-438D-8A0F-20326415584C}" dt="2023-12-27T18:34:49.274" v="131" actId="26606"/>
          <ac:spMkLst>
            <pc:docMk/>
            <pc:sldMk cId="661297451" sldId="280"/>
            <ac:spMk id="18" creationId="{799448F2-0E5B-42DA-B2D1-11A14E947BD4}"/>
          </ac:spMkLst>
        </pc:spChg>
        <pc:spChg chg="add del">
          <ac:chgData name="Vanipenta, Venkata Ravamma" userId="0b7e97f4-48ad-4d21-be07-9caa3603a62e" providerId="ADAL" clId="{EFBB2952-25F6-438D-8A0F-20326415584C}" dt="2023-12-27T18:34:49.274" v="131" actId="26606"/>
          <ac:spMkLst>
            <pc:docMk/>
            <pc:sldMk cId="661297451" sldId="280"/>
            <ac:spMk id="20" creationId="{4E8A7552-20E1-4F34-ADAB-C1DB6634D47E}"/>
          </ac:spMkLst>
        </pc:spChg>
        <pc:picChg chg="add mod ord">
          <ac:chgData name="Vanipenta, Venkata Ravamma" userId="0b7e97f4-48ad-4d21-be07-9caa3603a62e" providerId="ADAL" clId="{EFBB2952-25F6-438D-8A0F-20326415584C}" dt="2023-12-27T18:37:04.550" v="133" actId="26606"/>
          <ac:picMkLst>
            <pc:docMk/>
            <pc:sldMk cId="661297451" sldId="280"/>
            <ac:picMk id="3" creationId="{42766536-4539-9FF9-FA48-C9CC63D1E748}"/>
          </ac:picMkLst>
        </pc:picChg>
        <pc:picChg chg="add mod ord">
          <ac:chgData name="Vanipenta, Venkata Ravamma" userId="0b7e97f4-48ad-4d21-be07-9caa3603a62e" providerId="ADAL" clId="{EFBB2952-25F6-438D-8A0F-20326415584C}" dt="2023-12-27T18:37:04.550" v="133" actId="26606"/>
          <ac:picMkLst>
            <pc:docMk/>
            <pc:sldMk cId="661297451" sldId="280"/>
            <ac:picMk id="4" creationId="{39075E42-742E-E28F-A740-2C4E99BC0891}"/>
          </ac:picMkLst>
        </pc:picChg>
        <pc:picChg chg="add mod">
          <ac:chgData name="Vanipenta, Venkata Ravamma" userId="0b7e97f4-48ad-4d21-be07-9caa3603a62e" providerId="ADAL" clId="{EFBB2952-25F6-438D-8A0F-20326415584C}" dt="2023-12-27T18:37:04.550" v="133" actId="26606"/>
          <ac:picMkLst>
            <pc:docMk/>
            <pc:sldMk cId="661297451" sldId="280"/>
            <ac:picMk id="6" creationId="{4B1321C9-2497-2ED7-563F-2B0C9092D1D5}"/>
          </ac:picMkLst>
        </pc:picChg>
        <pc:picChg chg="add mod ord">
          <ac:chgData name="Vanipenta, Venkata Ravamma" userId="0b7e97f4-48ad-4d21-be07-9caa3603a62e" providerId="ADAL" clId="{EFBB2952-25F6-438D-8A0F-20326415584C}" dt="2023-12-27T18:37:04.550" v="133" actId="26606"/>
          <ac:picMkLst>
            <pc:docMk/>
            <pc:sldMk cId="661297451" sldId="280"/>
            <ac:picMk id="8" creationId="{59FADFA6-1B6A-32A8-1F38-BF3F2FF4AB46}"/>
          </ac:picMkLst>
        </pc:picChg>
        <pc:picChg chg="add mod">
          <ac:chgData name="Vanipenta, Venkata Ravamma" userId="0b7e97f4-48ad-4d21-be07-9caa3603a62e" providerId="ADAL" clId="{EFBB2952-25F6-438D-8A0F-20326415584C}" dt="2023-12-27T18:37:04.550" v="133" actId="26606"/>
          <ac:picMkLst>
            <pc:docMk/>
            <pc:sldMk cId="661297451" sldId="280"/>
            <ac:picMk id="12" creationId="{30062AF8-B4FC-5383-B4DC-63B460F572BA}"/>
          </ac:picMkLst>
        </pc:picChg>
        <pc:cxnChg chg="add del">
          <ac:chgData name="Vanipenta, Venkata Ravamma" userId="0b7e97f4-48ad-4d21-be07-9caa3603a62e" providerId="ADAL" clId="{EFBB2952-25F6-438D-8A0F-20326415584C}" dt="2023-12-27T18:33:36.735" v="128" actId="26606"/>
          <ac:cxnSpMkLst>
            <pc:docMk/>
            <pc:sldMk cId="661297451" sldId="280"/>
            <ac:cxnSpMk id="13" creationId="{8C730EAB-A532-4295-A302-FB4B90DB9F5E}"/>
          </ac:cxnSpMkLst>
        </pc:cxnChg>
        <pc:cxnChg chg="add del">
          <ac:chgData name="Vanipenta, Venkata Ravamma" userId="0b7e97f4-48ad-4d21-be07-9caa3603a62e" providerId="ADAL" clId="{EFBB2952-25F6-438D-8A0F-20326415584C}" dt="2023-12-27T18:37:04.550" v="133" actId="26606"/>
          <ac:cxnSpMkLst>
            <pc:docMk/>
            <pc:sldMk cId="661297451" sldId="280"/>
            <ac:cxnSpMk id="25" creationId="{91B6081D-D3E8-4209-B85B-EB1C655A6272}"/>
          </ac:cxnSpMkLst>
        </pc:cxnChg>
        <pc:cxnChg chg="add del">
          <ac:chgData name="Vanipenta, Venkata Ravamma" userId="0b7e97f4-48ad-4d21-be07-9caa3603a62e" providerId="ADAL" clId="{EFBB2952-25F6-438D-8A0F-20326415584C}" dt="2023-12-27T18:37:04.550" v="133" actId="26606"/>
          <ac:cxnSpMkLst>
            <pc:docMk/>
            <pc:sldMk cId="661297451" sldId="280"/>
            <ac:cxnSpMk id="27" creationId="{28CA55E4-1295-45C8-BA05-5A9E705B749A}"/>
          </ac:cxnSpMkLst>
        </pc:cxnChg>
        <pc:cxnChg chg="add del">
          <ac:chgData name="Vanipenta, Venkata Ravamma" userId="0b7e97f4-48ad-4d21-be07-9caa3603a62e" providerId="ADAL" clId="{EFBB2952-25F6-438D-8A0F-20326415584C}" dt="2023-12-27T18:37:04.550" v="133" actId="26606"/>
          <ac:cxnSpMkLst>
            <pc:docMk/>
            <pc:sldMk cId="661297451" sldId="280"/>
            <ac:cxnSpMk id="29" creationId="{08C5794E-A9A1-4A23-AF68-C79A7822334C}"/>
          </ac:cxnSpMkLst>
        </pc:cxnChg>
        <pc:cxnChg chg="add">
          <ac:chgData name="Vanipenta, Venkata Ravamma" userId="0b7e97f4-48ad-4d21-be07-9caa3603a62e" providerId="ADAL" clId="{EFBB2952-25F6-438D-8A0F-20326415584C}" dt="2023-12-27T18:37:04.550" v="133" actId="26606"/>
          <ac:cxnSpMkLst>
            <pc:docMk/>
            <pc:sldMk cId="661297451" sldId="280"/>
            <ac:cxnSpMk id="34" creationId="{B817B4B8-5E01-4B44-BC25-876D56C12149}"/>
          </ac:cxnSpMkLst>
        </pc:cxnChg>
        <pc:cxnChg chg="add">
          <ac:chgData name="Vanipenta, Venkata Ravamma" userId="0b7e97f4-48ad-4d21-be07-9caa3603a62e" providerId="ADAL" clId="{EFBB2952-25F6-438D-8A0F-20326415584C}" dt="2023-12-27T18:37:04.550" v="133" actId="26606"/>
          <ac:cxnSpMkLst>
            <pc:docMk/>
            <pc:sldMk cId="661297451" sldId="280"/>
            <ac:cxnSpMk id="36" creationId="{D683D1A4-93E5-4A4D-B103-8223A220EB2B}"/>
          </ac:cxnSpMkLst>
        </pc:cxnChg>
        <pc:cxnChg chg="add">
          <ac:chgData name="Vanipenta, Venkata Ravamma" userId="0b7e97f4-48ad-4d21-be07-9caa3603a62e" providerId="ADAL" clId="{EFBB2952-25F6-438D-8A0F-20326415584C}" dt="2023-12-27T18:37:04.550" v="133" actId="26606"/>
          <ac:cxnSpMkLst>
            <pc:docMk/>
            <pc:sldMk cId="661297451" sldId="280"/>
            <ac:cxnSpMk id="38" creationId="{B0E8ABF4-C289-489E-BEFB-3077F9D9C773}"/>
          </ac:cxnSpMkLst>
        </pc:cxnChg>
        <pc:cxnChg chg="add">
          <ac:chgData name="Vanipenta, Venkata Ravamma" userId="0b7e97f4-48ad-4d21-be07-9caa3603a62e" providerId="ADAL" clId="{EFBB2952-25F6-438D-8A0F-20326415584C}" dt="2023-12-27T18:37:04.550" v="133" actId="26606"/>
          <ac:cxnSpMkLst>
            <pc:docMk/>
            <pc:sldMk cId="661297451" sldId="280"/>
            <ac:cxnSpMk id="40" creationId="{7989CFA0-35DD-4943-B365-488C66B9B192}"/>
          </ac:cxnSpMkLst>
        </pc:cxnChg>
        <pc:cxnChg chg="add">
          <ac:chgData name="Vanipenta, Venkata Ravamma" userId="0b7e97f4-48ad-4d21-be07-9caa3603a62e" providerId="ADAL" clId="{EFBB2952-25F6-438D-8A0F-20326415584C}" dt="2023-12-27T18:37:04.550" v="133" actId="26606"/>
          <ac:cxnSpMkLst>
            <pc:docMk/>
            <pc:sldMk cId="661297451" sldId="280"/>
            <ac:cxnSpMk id="42" creationId="{688AD040-1A2B-4FB4-A345-7B9F3E5ED9B0}"/>
          </ac:cxnSpMkLst>
        </pc:cxnChg>
        <pc:cxnChg chg="add">
          <ac:chgData name="Vanipenta, Venkata Ravamma" userId="0b7e97f4-48ad-4d21-be07-9caa3603a62e" providerId="ADAL" clId="{EFBB2952-25F6-438D-8A0F-20326415584C}" dt="2023-12-27T18:37:04.550" v="133" actId="26606"/>
          <ac:cxnSpMkLst>
            <pc:docMk/>
            <pc:sldMk cId="661297451" sldId="280"/>
            <ac:cxnSpMk id="44" creationId="{823B704A-724B-41D6-8F33-76939E727D2A}"/>
          </ac:cxnSpMkLst>
        </pc:cxnChg>
      </pc:sldChg>
      <pc:sldChg chg="addSp modSp mod setBg">
        <pc:chgData name="Vanipenta, Venkata Ravamma" userId="0b7e97f4-48ad-4d21-be07-9caa3603a62e" providerId="ADAL" clId="{EFBB2952-25F6-438D-8A0F-20326415584C}" dt="2023-12-27T18:44:03.630" v="138" actId="26606"/>
        <pc:sldMkLst>
          <pc:docMk/>
          <pc:sldMk cId="1026913616" sldId="281"/>
        </pc:sldMkLst>
        <pc:spChg chg="add">
          <ac:chgData name="Vanipenta, Venkata Ravamma" userId="0b7e97f4-48ad-4d21-be07-9caa3603a62e" providerId="ADAL" clId="{EFBB2952-25F6-438D-8A0F-20326415584C}" dt="2023-12-27T18:44:03.630" v="138" actId="26606"/>
          <ac:spMkLst>
            <pc:docMk/>
            <pc:sldMk cId="1026913616" sldId="281"/>
            <ac:spMk id="12" creationId="{799448F2-0E5B-42DA-B2D1-11A14E947BD4}"/>
          </ac:spMkLst>
        </pc:spChg>
        <pc:spChg chg="add">
          <ac:chgData name="Vanipenta, Venkata Ravamma" userId="0b7e97f4-48ad-4d21-be07-9caa3603a62e" providerId="ADAL" clId="{EFBB2952-25F6-438D-8A0F-20326415584C}" dt="2023-12-27T18:44:03.630" v="138" actId="26606"/>
          <ac:spMkLst>
            <pc:docMk/>
            <pc:sldMk cId="1026913616" sldId="281"/>
            <ac:spMk id="14" creationId="{4E8A7552-20E1-4F34-ADAB-C1DB6634D47E}"/>
          </ac:spMkLst>
        </pc:spChg>
        <pc:picChg chg="add mod">
          <ac:chgData name="Vanipenta, Venkata Ravamma" userId="0b7e97f4-48ad-4d21-be07-9caa3603a62e" providerId="ADAL" clId="{EFBB2952-25F6-438D-8A0F-20326415584C}" dt="2023-12-27T18:44:03.630" v="138" actId="26606"/>
          <ac:picMkLst>
            <pc:docMk/>
            <pc:sldMk cId="1026913616" sldId="281"/>
            <ac:picMk id="3" creationId="{D1C5D5B5-D7A0-5F78-5F50-495FABDD27B0}"/>
          </ac:picMkLst>
        </pc:picChg>
        <pc:picChg chg="add mod ord">
          <ac:chgData name="Vanipenta, Venkata Ravamma" userId="0b7e97f4-48ad-4d21-be07-9caa3603a62e" providerId="ADAL" clId="{EFBB2952-25F6-438D-8A0F-20326415584C}" dt="2023-12-27T18:44:03.630" v="138" actId="26606"/>
          <ac:picMkLst>
            <pc:docMk/>
            <pc:sldMk cId="1026913616" sldId="281"/>
            <ac:picMk id="5" creationId="{FD5CD5AD-2CBF-CB27-1004-588F941184DF}"/>
          </ac:picMkLst>
        </pc:picChg>
        <pc:picChg chg="add mod">
          <ac:chgData name="Vanipenta, Venkata Ravamma" userId="0b7e97f4-48ad-4d21-be07-9caa3603a62e" providerId="ADAL" clId="{EFBB2952-25F6-438D-8A0F-20326415584C}" dt="2023-12-27T18:44:03.630" v="138" actId="26606"/>
          <ac:picMkLst>
            <pc:docMk/>
            <pc:sldMk cId="1026913616" sldId="281"/>
            <ac:picMk id="7" creationId="{0E54B280-C267-6CD2-5689-0EF0E2231DE8}"/>
          </ac:picMkLst>
        </pc:picChg>
      </pc:sldChg>
      <pc:sldChg chg="addSp mod">
        <pc:chgData name="Vanipenta, Venkata Ravamma" userId="0b7e97f4-48ad-4d21-be07-9caa3603a62e" providerId="ADAL" clId="{EFBB2952-25F6-438D-8A0F-20326415584C}" dt="2023-12-27T18:44:26.897" v="139" actId="22"/>
        <pc:sldMkLst>
          <pc:docMk/>
          <pc:sldMk cId="1328575863" sldId="282"/>
        </pc:sldMkLst>
        <pc:picChg chg="add">
          <ac:chgData name="Vanipenta, Venkata Ravamma" userId="0b7e97f4-48ad-4d21-be07-9caa3603a62e" providerId="ADAL" clId="{EFBB2952-25F6-438D-8A0F-20326415584C}" dt="2023-12-27T18:44:26.897" v="139" actId="22"/>
          <ac:picMkLst>
            <pc:docMk/>
            <pc:sldMk cId="1328575863" sldId="282"/>
            <ac:picMk id="3" creationId="{90CD5183-BB7F-AB73-39E5-17E2CE0E9197}"/>
          </ac:picMkLst>
        </pc:picChg>
      </pc:sldChg>
    </pc:docChg>
  </pc:docChgLst>
  <pc:docChgLst>
    <pc:chgData name="Vanipenta, Venkata Ravamma" userId="0b7e97f4-48ad-4d21-be07-9caa3603a62e" providerId="ADAL" clId="{68A81705-0FB3-412C-ACB0-127BE3FE4358}"/>
    <pc:docChg chg="undo custSel addSld delSld modSld">
      <pc:chgData name="Vanipenta, Venkata Ravamma" userId="0b7e97f4-48ad-4d21-be07-9caa3603a62e" providerId="ADAL" clId="{68A81705-0FB3-412C-ACB0-127BE3FE4358}" dt="2023-12-03T10:26:36.271" v="115" actId="26606"/>
      <pc:docMkLst>
        <pc:docMk/>
      </pc:docMkLst>
      <pc:sldChg chg="addSp new mod">
        <pc:chgData name="Vanipenta, Venkata Ravamma" userId="0b7e97f4-48ad-4d21-be07-9caa3603a62e" providerId="ADAL" clId="{68A81705-0FB3-412C-ACB0-127BE3FE4358}" dt="2023-12-03T08:57:48.823" v="52" actId="22"/>
        <pc:sldMkLst>
          <pc:docMk/>
          <pc:sldMk cId="1082444959" sldId="256"/>
        </pc:sldMkLst>
        <pc:picChg chg="add">
          <ac:chgData name="Vanipenta, Venkata Ravamma" userId="0b7e97f4-48ad-4d21-be07-9caa3603a62e" providerId="ADAL" clId="{68A81705-0FB3-412C-ACB0-127BE3FE4358}" dt="2023-12-03T08:57:48.823" v="52" actId="22"/>
          <ac:picMkLst>
            <pc:docMk/>
            <pc:sldMk cId="1082444959" sldId="256"/>
            <ac:picMk id="3" creationId="{1B61BFC8-A7DE-177F-96AB-42685A86DF22}"/>
          </ac:picMkLst>
        </pc:picChg>
      </pc:sldChg>
      <pc:sldChg chg="addSp new mod">
        <pc:chgData name="Vanipenta, Venkata Ravamma" userId="0b7e97f4-48ad-4d21-be07-9caa3603a62e" providerId="ADAL" clId="{68A81705-0FB3-412C-ACB0-127BE3FE4358}" dt="2023-12-03T09:09:48.800" v="53" actId="22"/>
        <pc:sldMkLst>
          <pc:docMk/>
          <pc:sldMk cId="1481949736" sldId="257"/>
        </pc:sldMkLst>
        <pc:picChg chg="add">
          <ac:chgData name="Vanipenta, Venkata Ravamma" userId="0b7e97f4-48ad-4d21-be07-9caa3603a62e" providerId="ADAL" clId="{68A81705-0FB3-412C-ACB0-127BE3FE4358}" dt="2023-12-03T09:09:48.800" v="53" actId="22"/>
          <ac:picMkLst>
            <pc:docMk/>
            <pc:sldMk cId="1481949736" sldId="257"/>
            <ac:picMk id="3" creationId="{2D4E5F94-3B36-DEEA-B762-B2FC5AA08C15}"/>
          </ac:picMkLst>
        </pc:picChg>
      </pc:sldChg>
      <pc:sldChg chg="addSp modSp new mod setBg">
        <pc:chgData name="Vanipenta, Venkata Ravamma" userId="0b7e97f4-48ad-4d21-be07-9caa3603a62e" providerId="ADAL" clId="{68A81705-0FB3-412C-ACB0-127BE3FE4358}" dt="2023-12-03T10:11:12.699" v="109" actId="26606"/>
        <pc:sldMkLst>
          <pc:docMk/>
          <pc:sldMk cId="1501869643" sldId="258"/>
        </pc:sldMkLst>
        <pc:spChg chg="add">
          <ac:chgData name="Vanipenta, Venkata Ravamma" userId="0b7e97f4-48ad-4d21-be07-9caa3603a62e" providerId="ADAL" clId="{68A81705-0FB3-412C-ACB0-127BE3FE4358}" dt="2023-12-03T10:11:12.699" v="109" actId="26606"/>
          <ac:spMkLst>
            <pc:docMk/>
            <pc:sldMk cId="1501869643" sldId="258"/>
            <ac:spMk id="11" creationId="{94E1CBB2-207D-4AB2-9FE1-BB3DFB5F50D8}"/>
          </ac:spMkLst>
        </pc:spChg>
        <pc:spChg chg="add">
          <ac:chgData name="Vanipenta, Venkata Ravamma" userId="0b7e97f4-48ad-4d21-be07-9caa3603a62e" providerId="ADAL" clId="{68A81705-0FB3-412C-ACB0-127BE3FE4358}" dt="2023-12-03T10:11:12.699" v="109" actId="26606"/>
          <ac:spMkLst>
            <pc:docMk/>
            <pc:sldMk cId="1501869643" sldId="258"/>
            <ac:spMk id="13" creationId="{7B7C8768-C0E6-4BF8-9262-74D645629035}"/>
          </ac:spMkLst>
        </pc:spChg>
        <pc:spChg chg="add">
          <ac:chgData name="Vanipenta, Venkata Ravamma" userId="0b7e97f4-48ad-4d21-be07-9caa3603a62e" providerId="ADAL" clId="{68A81705-0FB3-412C-ACB0-127BE3FE4358}" dt="2023-12-03T10:11:12.699" v="109" actId="26606"/>
          <ac:spMkLst>
            <pc:docMk/>
            <pc:sldMk cId="1501869643" sldId="258"/>
            <ac:spMk id="15" creationId="{B063FAF9-ACC5-4257-A431-AB2FCFD5CE27}"/>
          </ac:spMkLst>
        </pc:spChg>
        <pc:spChg chg="add">
          <ac:chgData name="Vanipenta, Venkata Ravamma" userId="0b7e97f4-48ad-4d21-be07-9caa3603a62e" providerId="ADAL" clId="{68A81705-0FB3-412C-ACB0-127BE3FE4358}" dt="2023-12-03T10:11:12.699" v="109" actId="26606"/>
          <ac:spMkLst>
            <pc:docMk/>
            <pc:sldMk cId="1501869643" sldId="258"/>
            <ac:spMk id="17" creationId="{B3842A57-5543-489A-8D76-ECB59F25A14B}"/>
          </ac:spMkLst>
        </pc:spChg>
        <pc:spChg chg="add">
          <ac:chgData name="Vanipenta, Venkata Ravamma" userId="0b7e97f4-48ad-4d21-be07-9caa3603a62e" providerId="ADAL" clId="{68A81705-0FB3-412C-ACB0-127BE3FE4358}" dt="2023-12-03T10:11:12.699" v="109" actId="26606"/>
          <ac:spMkLst>
            <pc:docMk/>
            <pc:sldMk cId="1501869643" sldId="258"/>
            <ac:spMk id="19" creationId="{6B5AB787-5A1E-418D-8980-5F3361C65541}"/>
          </ac:spMkLst>
        </pc:spChg>
        <pc:picChg chg="add mod">
          <ac:chgData name="Vanipenta, Venkata Ravamma" userId="0b7e97f4-48ad-4d21-be07-9caa3603a62e" providerId="ADAL" clId="{68A81705-0FB3-412C-ACB0-127BE3FE4358}" dt="2023-12-03T10:11:12.699" v="109" actId="26606"/>
          <ac:picMkLst>
            <pc:docMk/>
            <pc:sldMk cId="1501869643" sldId="258"/>
            <ac:picMk id="3" creationId="{20BF8438-ED9C-B1DC-83DA-95C4EBB951D9}"/>
          </ac:picMkLst>
        </pc:picChg>
        <pc:picChg chg="add mod ord">
          <ac:chgData name="Vanipenta, Venkata Ravamma" userId="0b7e97f4-48ad-4d21-be07-9caa3603a62e" providerId="ADAL" clId="{68A81705-0FB3-412C-ACB0-127BE3FE4358}" dt="2023-12-03T10:11:12.699" v="109" actId="26606"/>
          <ac:picMkLst>
            <pc:docMk/>
            <pc:sldMk cId="1501869643" sldId="258"/>
            <ac:picMk id="5" creationId="{84D83CDA-002E-E8F6-5BDF-5C7C26847576}"/>
          </ac:picMkLst>
        </pc:picChg>
        <pc:picChg chg="add mod">
          <ac:chgData name="Vanipenta, Venkata Ravamma" userId="0b7e97f4-48ad-4d21-be07-9caa3603a62e" providerId="ADAL" clId="{68A81705-0FB3-412C-ACB0-127BE3FE4358}" dt="2023-12-03T10:11:12.699" v="109" actId="26606"/>
          <ac:picMkLst>
            <pc:docMk/>
            <pc:sldMk cId="1501869643" sldId="258"/>
            <ac:picMk id="6" creationId="{5A37903C-0D1C-7BAE-78F3-FC7B343A2BB0}"/>
          </ac:picMkLst>
        </pc:picChg>
      </pc:sldChg>
      <pc:sldChg chg="addSp new del mod">
        <pc:chgData name="Vanipenta, Venkata Ravamma" userId="0b7e97f4-48ad-4d21-be07-9caa3603a62e" providerId="ADAL" clId="{68A81705-0FB3-412C-ACB0-127BE3FE4358}" dt="2023-12-03T10:11:19.558" v="110" actId="47"/>
        <pc:sldMkLst>
          <pc:docMk/>
          <pc:sldMk cId="2828720810" sldId="259"/>
        </pc:sldMkLst>
        <pc:picChg chg="add">
          <ac:chgData name="Vanipenta, Venkata Ravamma" userId="0b7e97f4-48ad-4d21-be07-9caa3603a62e" providerId="ADAL" clId="{68A81705-0FB3-412C-ACB0-127BE3FE4358}" dt="2023-12-03T09:18:52.168" v="72" actId="22"/>
          <ac:picMkLst>
            <pc:docMk/>
            <pc:sldMk cId="2828720810" sldId="259"/>
            <ac:picMk id="3" creationId="{5DE3F43D-C29E-ACB0-A0E5-8D08E4BF8884}"/>
          </ac:picMkLst>
        </pc:picChg>
      </pc:sldChg>
      <pc:sldChg chg="addSp delSp modSp new mod setBg">
        <pc:chgData name="Vanipenta, Venkata Ravamma" userId="0b7e97f4-48ad-4d21-be07-9caa3603a62e" providerId="ADAL" clId="{68A81705-0FB3-412C-ACB0-127BE3FE4358}" dt="2023-12-03T10:10:53.284" v="106" actId="26606"/>
        <pc:sldMkLst>
          <pc:docMk/>
          <pc:sldMk cId="3603611920" sldId="260"/>
        </pc:sldMkLst>
        <pc:spChg chg="add del">
          <ac:chgData name="Vanipenta, Venkata Ravamma" userId="0b7e97f4-48ad-4d21-be07-9caa3603a62e" providerId="ADAL" clId="{68A81705-0FB3-412C-ACB0-127BE3FE4358}" dt="2023-12-03T10:10:53.281" v="105" actId="26606"/>
          <ac:spMkLst>
            <pc:docMk/>
            <pc:sldMk cId="3603611920" sldId="260"/>
            <ac:spMk id="13" creationId="{BFDC535F-AC0A-417D-96AB-6706BECACD95}"/>
          </ac:spMkLst>
        </pc:spChg>
        <pc:spChg chg="add del">
          <ac:chgData name="Vanipenta, Venkata Ravamma" userId="0b7e97f4-48ad-4d21-be07-9caa3603a62e" providerId="ADAL" clId="{68A81705-0FB3-412C-ACB0-127BE3FE4358}" dt="2023-12-03T10:10:53.281" v="105" actId="26606"/>
          <ac:spMkLst>
            <pc:docMk/>
            <pc:sldMk cId="3603611920" sldId="260"/>
            <ac:spMk id="15" creationId="{97AAAF8E-31DB-4148-8FCA-4D8233D691C6}"/>
          </ac:spMkLst>
        </pc:spChg>
        <pc:spChg chg="add del">
          <ac:chgData name="Vanipenta, Venkata Ravamma" userId="0b7e97f4-48ad-4d21-be07-9caa3603a62e" providerId="ADAL" clId="{68A81705-0FB3-412C-ACB0-127BE3FE4358}" dt="2023-12-03T10:10:53.281" v="105" actId="26606"/>
          <ac:spMkLst>
            <pc:docMk/>
            <pc:sldMk cId="3603611920" sldId="260"/>
            <ac:spMk id="17" creationId="{AA274328-4774-4DF9-BA53-452565122FBB}"/>
          </ac:spMkLst>
        </pc:spChg>
        <pc:spChg chg="add del">
          <ac:chgData name="Vanipenta, Venkata Ravamma" userId="0b7e97f4-48ad-4d21-be07-9caa3603a62e" providerId="ADAL" clId="{68A81705-0FB3-412C-ACB0-127BE3FE4358}" dt="2023-12-03T10:10:53.281" v="105" actId="26606"/>
          <ac:spMkLst>
            <pc:docMk/>
            <pc:sldMk cId="3603611920" sldId="260"/>
            <ac:spMk id="19" creationId="{01C7B46D-2FEF-4FAA-915B-8B21A66BB647}"/>
          </ac:spMkLst>
        </pc:spChg>
        <pc:spChg chg="add">
          <ac:chgData name="Vanipenta, Venkata Ravamma" userId="0b7e97f4-48ad-4d21-be07-9caa3603a62e" providerId="ADAL" clId="{68A81705-0FB3-412C-ACB0-127BE3FE4358}" dt="2023-12-03T10:10:53.284" v="106" actId="26606"/>
          <ac:spMkLst>
            <pc:docMk/>
            <pc:sldMk cId="3603611920" sldId="260"/>
            <ac:spMk id="21" creationId="{799448F2-0E5B-42DA-B2D1-11A14E947BD4}"/>
          </ac:spMkLst>
        </pc:spChg>
        <pc:spChg chg="add">
          <ac:chgData name="Vanipenta, Venkata Ravamma" userId="0b7e97f4-48ad-4d21-be07-9caa3603a62e" providerId="ADAL" clId="{68A81705-0FB3-412C-ACB0-127BE3FE4358}" dt="2023-12-03T10:10:53.284" v="106" actId="26606"/>
          <ac:spMkLst>
            <pc:docMk/>
            <pc:sldMk cId="3603611920" sldId="260"/>
            <ac:spMk id="22" creationId="{4E8A7552-20E1-4F34-ADAB-C1DB6634D47E}"/>
          </ac:spMkLst>
        </pc:spChg>
        <pc:picChg chg="add del mod">
          <ac:chgData name="Vanipenta, Venkata Ravamma" userId="0b7e97f4-48ad-4d21-be07-9caa3603a62e" providerId="ADAL" clId="{68A81705-0FB3-412C-ACB0-127BE3FE4358}" dt="2023-12-03T09:21:09.837" v="76" actId="478"/>
          <ac:picMkLst>
            <pc:docMk/>
            <pc:sldMk cId="3603611920" sldId="260"/>
            <ac:picMk id="3" creationId="{6727CEB0-DBE1-12C2-9C58-C32E670DADB1}"/>
          </ac:picMkLst>
        </pc:picChg>
        <pc:picChg chg="add mod ord">
          <ac:chgData name="Vanipenta, Venkata Ravamma" userId="0b7e97f4-48ad-4d21-be07-9caa3603a62e" providerId="ADAL" clId="{68A81705-0FB3-412C-ACB0-127BE3FE4358}" dt="2023-12-03T10:10:53.284" v="106" actId="26606"/>
          <ac:picMkLst>
            <pc:docMk/>
            <pc:sldMk cId="3603611920" sldId="260"/>
            <ac:picMk id="5" creationId="{C1FF2381-F603-9674-6B10-88DE1CBA0769}"/>
          </ac:picMkLst>
        </pc:picChg>
        <pc:picChg chg="add mod ord">
          <ac:chgData name="Vanipenta, Venkata Ravamma" userId="0b7e97f4-48ad-4d21-be07-9caa3603a62e" providerId="ADAL" clId="{68A81705-0FB3-412C-ACB0-127BE3FE4358}" dt="2023-12-03T10:10:53.284" v="106" actId="26606"/>
          <ac:picMkLst>
            <pc:docMk/>
            <pc:sldMk cId="3603611920" sldId="260"/>
            <ac:picMk id="7" creationId="{0C318C98-ED63-B2E2-A7D1-D6765A0F1054}"/>
          </ac:picMkLst>
        </pc:picChg>
        <pc:picChg chg="add mod">
          <ac:chgData name="Vanipenta, Venkata Ravamma" userId="0b7e97f4-48ad-4d21-be07-9caa3603a62e" providerId="ADAL" clId="{68A81705-0FB3-412C-ACB0-127BE3FE4358}" dt="2023-12-03T10:10:53.284" v="106" actId="26606"/>
          <ac:picMkLst>
            <pc:docMk/>
            <pc:sldMk cId="3603611920" sldId="260"/>
            <ac:picMk id="8" creationId="{2467B89D-DB10-96AF-163F-02BDA49BB90C}"/>
          </ac:picMkLst>
        </pc:picChg>
      </pc:sldChg>
      <pc:sldChg chg="addSp new del mod">
        <pc:chgData name="Vanipenta, Venkata Ravamma" userId="0b7e97f4-48ad-4d21-be07-9caa3603a62e" providerId="ADAL" clId="{68A81705-0FB3-412C-ACB0-127BE3FE4358}" dt="2023-12-03T10:10:56.639" v="107" actId="47"/>
        <pc:sldMkLst>
          <pc:docMk/>
          <pc:sldMk cId="3251193369" sldId="261"/>
        </pc:sldMkLst>
        <pc:picChg chg="add">
          <ac:chgData name="Vanipenta, Venkata Ravamma" userId="0b7e97f4-48ad-4d21-be07-9caa3603a62e" providerId="ADAL" clId="{68A81705-0FB3-412C-ACB0-127BE3FE4358}" dt="2023-12-03T09:32:28.969" v="84" actId="22"/>
          <ac:picMkLst>
            <pc:docMk/>
            <pc:sldMk cId="3251193369" sldId="261"/>
            <ac:picMk id="3" creationId="{4812D2CA-E720-0BE4-7726-AA1219A7F6FD}"/>
          </ac:picMkLst>
        </pc:picChg>
      </pc:sldChg>
      <pc:sldChg chg="addSp delSp modSp new mod setBg">
        <pc:chgData name="Vanipenta, Venkata Ravamma" userId="0b7e97f4-48ad-4d21-be07-9caa3603a62e" providerId="ADAL" clId="{68A81705-0FB3-412C-ACB0-127BE3FE4358}" dt="2023-12-03T10:10:04.266" v="102" actId="26606"/>
        <pc:sldMkLst>
          <pc:docMk/>
          <pc:sldMk cId="4161677183" sldId="262"/>
        </pc:sldMkLst>
        <pc:spChg chg="add del">
          <ac:chgData name="Vanipenta, Venkata Ravamma" userId="0b7e97f4-48ad-4d21-be07-9caa3603a62e" providerId="ADAL" clId="{68A81705-0FB3-412C-ACB0-127BE3FE4358}" dt="2023-12-03T10:05:40.967" v="98" actId="26606"/>
          <ac:spMkLst>
            <pc:docMk/>
            <pc:sldMk cId="4161677183" sldId="262"/>
            <ac:spMk id="10" creationId="{69D184B2-2226-4E31-BCCB-444330767440}"/>
          </ac:spMkLst>
        </pc:spChg>
        <pc:spChg chg="add del">
          <ac:chgData name="Vanipenta, Venkata Ravamma" userId="0b7e97f4-48ad-4d21-be07-9caa3603a62e" providerId="ADAL" clId="{68A81705-0FB3-412C-ACB0-127BE3FE4358}" dt="2023-12-03T10:05:40.967" v="98" actId="26606"/>
          <ac:spMkLst>
            <pc:docMk/>
            <pc:sldMk cId="4161677183" sldId="262"/>
            <ac:spMk id="12" creationId="{1AC4D4E3-486A-464A-8EC8-D44881097267}"/>
          </ac:spMkLst>
        </pc:spChg>
        <pc:spChg chg="add del">
          <ac:chgData name="Vanipenta, Venkata Ravamma" userId="0b7e97f4-48ad-4d21-be07-9caa3603a62e" providerId="ADAL" clId="{68A81705-0FB3-412C-ACB0-127BE3FE4358}" dt="2023-12-03T10:05:40.967" v="98" actId="26606"/>
          <ac:spMkLst>
            <pc:docMk/>
            <pc:sldMk cId="4161677183" sldId="262"/>
            <ac:spMk id="14" creationId="{864DE13E-58EB-4475-B79C-0D4FC651239B}"/>
          </ac:spMkLst>
        </pc:spChg>
        <pc:spChg chg="add del">
          <ac:chgData name="Vanipenta, Venkata Ravamma" userId="0b7e97f4-48ad-4d21-be07-9caa3603a62e" providerId="ADAL" clId="{68A81705-0FB3-412C-ACB0-127BE3FE4358}" dt="2023-12-03T10:08:02.997" v="100" actId="26606"/>
          <ac:spMkLst>
            <pc:docMk/>
            <pc:sldMk cId="4161677183" sldId="262"/>
            <ac:spMk id="21" creationId="{BFDC535F-AC0A-417D-96AB-6706BECACD95}"/>
          </ac:spMkLst>
        </pc:spChg>
        <pc:spChg chg="add del">
          <ac:chgData name="Vanipenta, Venkata Ravamma" userId="0b7e97f4-48ad-4d21-be07-9caa3603a62e" providerId="ADAL" clId="{68A81705-0FB3-412C-ACB0-127BE3FE4358}" dt="2023-12-03T10:08:02.997" v="100" actId="26606"/>
          <ac:spMkLst>
            <pc:docMk/>
            <pc:sldMk cId="4161677183" sldId="262"/>
            <ac:spMk id="23" creationId="{97AAAF8E-31DB-4148-8FCA-4D8233D691C6}"/>
          </ac:spMkLst>
        </pc:spChg>
        <pc:spChg chg="add del">
          <ac:chgData name="Vanipenta, Venkata Ravamma" userId="0b7e97f4-48ad-4d21-be07-9caa3603a62e" providerId="ADAL" clId="{68A81705-0FB3-412C-ACB0-127BE3FE4358}" dt="2023-12-03T10:08:02.997" v="100" actId="26606"/>
          <ac:spMkLst>
            <pc:docMk/>
            <pc:sldMk cId="4161677183" sldId="262"/>
            <ac:spMk id="25" creationId="{AA274328-4774-4DF9-BA53-452565122FBB}"/>
          </ac:spMkLst>
        </pc:spChg>
        <pc:spChg chg="add del">
          <ac:chgData name="Vanipenta, Venkata Ravamma" userId="0b7e97f4-48ad-4d21-be07-9caa3603a62e" providerId="ADAL" clId="{68A81705-0FB3-412C-ACB0-127BE3FE4358}" dt="2023-12-03T10:08:02.997" v="100" actId="26606"/>
          <ac:spMkLst>
            <pc:docMk/>
            <pc:sldMk cId="4161677183" sldId="262"/>
            <ac:spMk id="27" creationId="{01C7B46D-2FEF-4FAA-915B-8B21A66BB647}"/>
          </ac:spMkLst>
        </pc:spChg>
        <pc:spChg chg="add del">
          <ac:chgData name="Vanipenta, Venkata Ravamma" userId="0b7e97f4-48ad-4d21-be07-9caa3603a62e" providerId="ADAL" clId="{68A81705-0FB3-412C-ACB0-127BE3FE4358}" dt="2023-12-03T10:10:04.266" v="102" actId="26606"/>
          <ac:spMkLst>
            <pc:docMk/>
            <pc:sldMk cId="4161677183" sldId="262"/>
            <ac:spMk id="32" creationId="{19B2EB12-332C-4DCC-9746-30DD4690F95F}"/>
          </ac:spMkLst>
        </pc:spChg>
        <pc:spChg chg="add">
          <ac:chgData name="Vanipenta, Venkata Ravamma" userId="0b7e97f4-48ad-4d21-be07-9caa3603a62e" providerId="ADAL" clId="{68A81705-0FB3-412C-ACB0-127BE3FE4358}" dt="2023-12-03T10:10:04.266" v="102" actId="26606"/>
          <ac:spMkLst>
            <pc:docMk/>
            <pc:sldMk cId="4161677183" sldId="262"/>
            <ac:spMk id="53" creationId="{112839B5-6527-4FE1-B5CA-71D5FFC47C0E}"/>
          </ac:spMkLst>
        </pc:spChg>
        <pc:spChg chg="add">
          <ac:chgData name="Vanipenta, Venkata Ravamma" userId="0b7e97f4-48ad-4d21-be07-9caa3603a62e" providerId="ADAL" clId="{68A81705-0FB3-412C-ACB0-127BE3FE4358}" dt="2023-12-03T10:10:04.266" v="102" actId="26606"/>
          <ac:spMkLst>
            <pc:docMk/>
            <pc:sldMk cId="4161677183" sldId="262"/>
            <ac:spMk id="55" creationId="{089B37F3-721E-4809-A50E-9EE306404ED8}"/>
          </ac:spMkLst>
        </pc:spChg>
        <pc:spChg chg="add">
          <ac:chgData name="Vanipenta, Venkata Ravamma" userId="0b7e97f4-48ad-4d21-be07-9caa3603a62e" providerId="ADAL" clId="{68A81705-0FB3-412C-ACB0-127BE3FE4358}" dt="2023-12-03T10:10:04.266" v="102" actId="26606"/>
          <ac:spMkLst>
            <pc:docMk/>
            <pc:sldMk cId="4161677183" sldId="262"/>
            <ac:spMk id="57" creationId="{BE12D8E2-6088-4997-A8C6-1794DA9E1D48}"/>
          </ac:spMkLst>
        </pc:spChg>
        <pc:spChg chg="add">
          <ac:chgData name="Vanipenta, Venkata Ravamma" userId="0b7e97f4-48ad-4d21-be07-9caa3603a62e" providerId="ADAL" clId="{68A81705-0FB3-412C-ACB0-127BE3FE4358}" dt="2023-12-03T10:10:04.266" v="102" actId="26606"/>
          <ac:spMkLst>
            <pc:docMk/>
            <pc:sldMk cId="4161677183" sldId="262"/>
            <ac:spMk id="59" creationId="{FAF10F47-1605-47C5-AE58-9062909ADA42}"/>
          </ac:spMkLst>
        </pc:spChg>
        <pc:grpChg chg="add del">
          <ac:chgData name="Vanipenta, Venkata Ravamma" userId="0b7e97f4-48ad-4d21-be07-9caa3603a62e" providerId="ADAL" clId="{68A81705-0FB3-412C-ACB0-127BE3FE4358}" dt="2023-12-03T10:10:04.266" v="102" actId="26606"/>
          <ac:grpSpMkLst>
            <pc:docMk/>
            <pc:sldMk cId="4161677183" sldId="262"/>
            <ac:grpSpMk id="34" creationId="{AFD40B55-BABB-4B33-ADD3-0C2340430678}"/>
          </ac:grpSpMkLst>
        </pc:grpChg>
        <pc:grpChg chg="add del">
          <ac:chgData name="Vanipenta, Venkata Ravamma" userId="0b7e97f4-48ad-4d21-be07-9caa3603a62e" providerId="ADAL" clId="{68A81705-0FB3-412C-ACB0-127BE3FE4358}" dt="2023-12-03T10:10:04.266" v="102" actId="26606"/>
          <ac:grpSpMkLst>
            <pc:docMk/>
            <pc:sldMk cId="4161677183" sldId="262"/>
            <ac:grpSpMk id="38" creationId="{E616EDA1-F722-4C6A-AD2F-E487C7EBE6BD}"/>
          </ac:grpSpMkLst>
        </pc:grpChg>
        <pc:grpChg chg="add del">
          <ac:chgData name="Vanipenta, Venkata Ravamma" userId="0b7e97f4-48ad-4d21-be07-9caa3603a62e" providerId="ADAL" clId="{68A81705-0FB3-412C-ACB0-127BE3FE4358}" dt="2023-12-03T10:10:04.266" v="102" actId="26606"/>
          <ac:grpSpMkLst>
            <pc:docMk/>
            <pc:sldMk cId="4161677183" sldId="262"/>
            <ac:grpSpMk id="42" creationId="{718BCC2B-0684-4382-A2D3-C9ADC776876E}"/>
          </ac:grpSpMkLst>
        </pc:grpChg>
        <pc:grpChg chg="add del">
          <ac:chgData name="Vanipenta, Venkata Ravamma" userId="0b7e97f4-48ad-4d21-be07-9caa3603a62e" providerId="ADAL" clId="{68A81705-0FB3-412C-ACB0-127BE3FE4358}" dt="2023-12-03T10:10:04.266" v="102" actId="26606"/>
          <ac:grpSpMkLst>
            <pc:docMk/>
            <pc:sldMk cId="4161677183" sldId="262"/>
            <ac:grpSpMk id="46" creationId="{B5D0BDB0-2E17-4D86-BEE1-1A1817E04694}"/>
          </ac:grpSpMkLst>
        </pc:grpChg>
        <pc:picChg chg="add mod ord">
          <ac:chgData name="Vanipenta, Venkata Ravamma" userId="0b7e97f4-48ad-4d21-be07-9caa3603a62e" providerId="ADAL" clId="{68A81705-0FB3-412C-ACB0-127BE3FE4358}" dt="2023-12-03T10:10:04.266" v="102" actId="26606"/>
          <ac:picMkLst>
            <pc:docMk/>
            <pc:sldMk cId="4161677183" sldId="262"/>
            <ac:picMk id="3" creationId="{519D5A08-B756-E36E-5CC0-F59554E2ADFF}"/>
          </ac:picMkLst>
        </pc:picChg>
        <pc:picChg chg="add mod ord">
          <ac:chgData name="Vanipenta, Venkata Ravamma" userId="0b7e97f4-48ad-4d21-be07-9caa3603a62e" providerId="ADAL" clId="{68A81705-0FB3-412C-ACB0-127BE3FE4358}" dt="2023-12-03T10:10:04.266" v="102" actId="26606"/>
          <ac:picMkLst>
            <pc:docMk/>
            <pc:sldMk cId="4161677183" sldId="262"/>
            <ac:picMk id="5" creationId="{315B4E52-7A93-57B0-33A2-A2E130D3D1DF}"/>
          </ac:picMkLst>
        </pc:picChg>
        <pc:picChg chg="add mod ord">
          <ac:chgData name="Vanipenta, Venkata Ravamma" userId="0b7e97f4-48ad-4d21-be07-9caa3603a62e" providerId="ADAL" clId="{68A81705-0FB3-412C-ACB0-127BE3FE4358}" dt="2023-12-03T10:10:04.266" v="102" actId="26606"/>
          <ac:picMkLst>
            <pc:docMk/>
            <pc:sldMk cId="4161677183" sldId="262"/>
            <ac:picMk id="7" creationId="{1F02F6B4-0427-7607-AD03-6A07B259B1F0}"/>
          </ac:picMkLst>
        </pc:picChg>
        <pc:picChg chg="add mod">
          <ac:chgData name="Vanipenta, Venkata Ravamma" userId="0b7e97f4-48ad-4d21-be07-9caa3603a62e" providerId="ADAL" clId="{68A81705-0FB3-412C-ACB0-127BE3FE4358}" dt="2023-12-03T10:10:04.266" v="102" actId="26606"/>
          <ac:picMkLst>
            <pc:docMk/>
            <pc:sldMk cId="4161677183" sldId="262"/>
            <ac:picMk id="9" creationId="{594D7046-D2AF-ADB7-F01A-1C168F4C9E2C}"/>
          </ac:picMkLst>
        </pc:picChg>
        <pc:picChg chg="add mod">
          <ac:chgData name="Vanipenta, Venkata Ravamma" userId="0b7e97f4-48ad-4d21-be07-9caa3603a62e" providerId="ADAL" clId="{68A81705-0FB3-412C-ACB0-127BE3FE4358}" dt="2023-12-03T10:10:04.266" v="102" actId="26606"/>
          <ac:picMkLst>
            <pc:docMk/>
            <pc:sldMk cId="4161677183" sldId="262"/>
            <ac:picMk id="13" creationId="{A657B9E4-939A-3494-E0EC-846FDE908441}"/>
          </ac:picMkLst>
        </pc:picChg>
        <pc:cxnChg chg="add del">
          <ac:chgData name="Vanipenta, Venkata Ravamma" userId="0b7e97f4-48ad-4d21-be07-9caa3603a62e" providerId="ADAL" clId="{68A81705-0FB3-412C-ACB0-127BE3FE4358}" dt="2023-12-03T10:05:40.967" v="98" actId="26606"/>
          <ac:cxnSpMkLst>
            <pc:docMk/>
            <pc:sldMk cId="4161677183" sldId="262"/>
            <ac:cxnSpMk id="16" creationId="{02E9B2EE-76CA-47F3-9977-3F2FCB7FD252}"/>
          </ac:cxnSpMkLst>
        </pc:cxnChg>
      </pc:sldChg>
      <pc:sldChg chg="addSp delSp modSp new mod setBg">
        <pc:chgData name="Vanipenta, Venkata Ravamma" userId="0b7e97f4-48ad-4d21-be07-9caa3603a62e" providerId="ADAL" clId="{68A81705-0FB3-412C-ACB0-127BE3FE4358}" dt="2023-12-03T10:26:36.271" v="115" actId="26606"/>
        <pc:sldMkLst>
          <pc:docMk/>
          <pc:sldMk cId="2081448742" sldId="263"/>
        </pc:sldMkLst>
        <pc:spChg chg="add del">
          <ac:chgData name="Vanipenta, Venkata Ravamma" userId="0b7e97f4-48ad-4d21-be07-9caa3603a62e" providerId="ADAL" clId="{68A81705-0FB3-412C-ACB0-127BE3FE4358}" dt="2023-12-03T10:26:36.271" v="115" actId="26606"/>
          <ac:spMkLst>
            <pc:docMk/>
            <pc:sldMk cId="2081448742" sldId="263"/>
            <ac:spMk id="10" creationId="{A9F529C3-C941-49FD-8C67-82F134F64BDB}"/>
          </ac:spMkLst>
        </pc:spChg>
        <pc:spChg chg="add del">
          <ac:chgData name="Vanipenta, Venkata Ravamma" userId="0b7e97f4-48ad-4d21-be07-9caa3603a62e" providerId="ADAL" clId="{68A81705-0FB3-412C-ACB0-127BE3FE4358}" dt="2023-12-03T10:26:36.271" v="115" actId="26606"/>
          <ac:spMkLst>
            <pc:docMk/>
            <pc:sldMk cId="2081448742" sldId="263"/>
            <ac:spMk id="12" creationId="{20586029-32A0-47E5-9AEC-AE3ABA6B94D0}"/>
          </ac:spMkLst>
        </pc:spChg>
        <pc:spChg chg="add">
          <ac:chgData name="Vanipenta, Venkata Ravamma" userId="0b7e97f4-48ad-4d21-be07-9caa3603a62e" providerId="ADAL" clId="{68A81705-0FB3-412C-ACB0-127BE3FE4358}" dt="2023-12-03T10:26:36.271" v="115" actId="26606"/>
          <ac:spMkLst>
            <pc:docMk/>
            <pc:sldMk cId="2081448742" sldId="263"/>
            <ac:spMk id="19" creationId="{799448F2-0E5B-42DA-B2D1-11A14E947BD4}"/>
          </ac:spMkLst>
        </pc:spChg>
        <pc:spChg chg="add">
          <ac:chgData name="Vanipenta, Venkata Ravamma" userId="0b7e97f4-48ad-4d21-be07-9caa3603a62e" providerId="ADAL" clId="{68A81705-0FB3-412C-ACB0-127BE3FE4358}" dt="2023-12-03T10:26:36.271" v="115" actId="26606"/>
          <ac:spMkLst>
            <pc:docMk/>
            <pc:sldMk cId="2081448742" sldId="263"/>
            <ac:spMk id="21" creationId="{4E8A7552-20E1-4F34-ADAB-C1DB6634D47E}"/>
          </ac:spMkLst>
        </pc:spChg>
        <pc:picChg chg="add mod">
          <ac:chgData name="Vanipenta, Venkata Ravamma" userId="0b7e97f4-48ad-4d21-be07-9caa3603a62e" providerId="ADAL" clId="{68A81705-0FB3-412C-ACB0-127BE3FE4358}" dt="2023-12-03T10:26:36.271" v="115" actId="26606"/>
          <ac:picMkLst>
            <pc:docMk/>
            <pc:sldMk cId="2081448742" sldId="263"/>
            <ac:picMk id="3" creationId="{C2ABFB9E-46AF-9948-4C4C-A2A3D55EF068}"/>
          </ac:picMkLst>
        </pc:picChg>
        <pc:picChg chg="add mod">
          <ac:chgData name="Vanipenta, Venkata Ravamma" userId="0b7e97f4-48ad-4d21-be07-9caa3603a62e" providerId="ADAL" clId="{68A81705-0FB3-412C-ACB0-127BE3FE4358}" dt="2023-12-03T10:26:36.271" v="115" actId="26606"/>
          <ac:picMkLst>
            <pc:docMk/>
            <pc:sldMk cId="2081448742" sldId="263"/>
            <ac:picMk id="5" creationId="{18006115-2454-4539-3F59-ADB90EEE3DA3}"/>
          </ac:picMkLst>
        </pc:picChg>
        <pc:picChg chg="add mod ord">
          <ac:chgData name="Vanipenta, Venkata Ravamma" userId="0b7e97f4-48ad-4d21-be07-9caa3603a62e" providerId="ADAL" clId="{68A81705-0FB3-412C-ACB0-127BE3FE4358}" dt="2023-12-03T10:26:36.271" v="115" actId="26606"/>
          <ac:picMkLst>
            <pc:docMk/>
            <pc:sldMk cId="2081448742" sldId="263"/>
            <ac:picMk id="7" creationId="{FEE09E06-EADB-16EE-5C96-9787815762A0}"/>
          </ac:picMkLst>
        </pc:picChg>
        <pc:cxnChg chg="add del">
          <ac:chgData name="Vanipenta, Venkata Ravamma" userId="0b7e97f4-48ad-4d21-be07-9caa3603a62e" providerId="ADAL" clId="{68A81705-0FB3-412C-ACB0-127BE3FE4358}" dt="2023-12-03T10:26:36.271" v="115" actId="26606"/>
          <ac:cxnSpMkLst>
            <pc:docMk/>
            <pc:sldMk cId="2081448742" sldId="263"/>
            <ac:cxnSpMk id="14" creationId="{8C730EAB-A532-4295-A302-FB4B90DB9F5E}"/>
          </ac:cxnSpMkLst>
        </pc:cxnChg>
      </pc:sldChg>
      <pc:sldChg chg="new">
        <pc:chgData name="Vanipenta, Venkata Ravamma" userId="0b7e97f4-48ad-4d21-be07-9caa3603a62e" providerId="ADAL" clId="{68A81705-0FB3-412C-ACB0-127BE3FE4358}" dt="2023-12-03T08:57:09.471" v="8" actId="680"/>
        <pc:sldMkLst>
          <pc:docMk/>
          <pc:sldMk cId="3953444052" sldId="264"/>
        </pc:sldMkLst>
      </pc:sldChg>
      <pc:sldChg chg="new">
        <pc:chgData name="Vanipenta, Venkata Ravamma" userId="0b7e97f4-48ad-4d21-be07-9caa3603a62e" providerId="ADAL" clId="{68A81705-0FB3-412C-ACB0-127BE3FE4358}" dt="2023-12-03T08:57:09.702" v="9" actId="680"/>
        <pc:sldMkLst>
          <pc:docMk/>
          <pc:sldMk cId="593071853" sldId="265"/>
        </pc:sldMkLst>
      </pc:sldChg>
      <pc:sldChg chg="new">
        <pc:chgData name="Vanipenta, Venkata Ravamma" userId="0b7e97f4-48ad-4d21-be07-9caa3603a62e" providerId="ADAL" clId="{68A81705-0FB3-412C-ACB0-127BE3FE4358}" dt="2023-12-03T08:57:09.922" v="10" actId="680"/>
        <pc:sldMkLst>
          <pc:docMk/>
          <pc:sldMk cId="990658339" sldId="266"/>
        </pc:sldMkLst>
      </pc:sldChg>
      <pc:sldChg chg="new">
        <pc:chgData name="Vanipenta, Venkata Ravamma" userId="0b7e97f4-48ad-4d21-be07-9caa3603a62e" providerId="ADAL" clId="{68A81705-0FB3-412C-ACB0-127BE3FE4358}" dt="2023-12-03T08:57:10.147" v="11" actId="680"/>
        <pc:sldMkLst>
          <pc:docMk/>
          <pc:sldMk cId="9613685" sldId="267"/>
        </pc:sldMkLst>
      </pc:sldChg>
      <pc:sldChg chg="new">
        <pc:chgData name="Vanipenta, Venkata Ravamma" userId="0b7e97f4-48ad-4d21-be07-9caa3603a62e" providerId="ADAL" clId="{68A81705-0FB3-412C-ACB0-127BE3FE4358}" dt="2023-12-03T08:57:10.344" v="12" actId="680"/>
        <pc:sldMkLst>
          <pc:docMk/>
          <pc:sldMk cId="3013364880" sldId="268"/>
        </pc:sldMkLst>
      </pc:sldChg>
      <pc:sldChg chg="new">
        <pc:chgData name="Vanipenta, Venkata Ravamma" userId="0b7e97f4-48ad-4d21-be07-9caa3603a62e" providerId="ADAL" clId="{68A81705-0FB3-412C-ACB0-127BE3FE4358}" dt="2023-12-03T08:57:10.554" v="13" actId="680"/>
        <pc:sldMkLst>
          <pc:docMk/>
          <pc:sldMk cId="666113364" sldId="269"/>
        </pc:sldMkLst>
      </pc:sldChg>
      <pc:sldChg chg="new">
        <pc:chgData name="Vanipenta, Venkata Ravamma" userId="0b7e97f4-48ad-4d21-be07-9caa3603a62e" providerId="ADAL" clId="{68A81705-0FB3-412C-ACB0-127BE3FE4358}" dt="2023-12-03T08:57:10.779" v="14" actId="680"/>
        <pc:sldMkLst>
          <pc:docMk/>
          <pc:sldMk cId="4292267885" sldId="270"/>
        </pc:sldMkLst>
      </pc:sldChg>
      <pc:sldChg chg="new">
        <pc:chgData name="Vanipenta, Venkata Ravamma" userId="0b7e97f4-48ad-4d21-be07-9caa3603a62e" providerId="ADAL" clId="{68A81705-0FB3-412C-ACB0-127BE3FE4358}" dt="2023-12-03T08:57:10.990" v="15" actId="680"/>
        <pc:sldMkLst>
          <pc:docMk/>
          <pc:sldMk cId="521785917" sldId="271"/>
        </pc:sldMkLst>
      </pc:sldChg>
      <pc:sldChg chg="new">
        <pc:chgData name="Vanipenta, Venkata Ravamma" userId="0b7e97f4-48ad-4d21-be07-9caa3603a62e" providerId="ADAL" clId="{68A81705-0FB3-412C-ACB0-127BE3FE4358}" dt="2023-12-03T08:57:11.190" v="16" actId="680"/>
        <pc:sldMkLst>
          <pc:docMk/>
          <pc:sldMk cId="2773197598" sldId="272"/>
        </pc:sldMkLst>
      </pc:sldChg>
      <pc:sldChg chg="new">
        <pc:chgData name="Vanipenta, Venkata Ravamma" userId="0b7e97f4-48ad-4d21-be07-9caa3603a62e" providerId="ADAL" clId="{68A81705-0FB3-412C-ACB0-127BE3FE4358}" dt="2023-12-03T08:57:11.406" v="17" actId="680"/>
        <pc:sldMkLst>
          <pc:docMk/>
          <pc:sldMk cId="1963815273" sldId="273"/>
        </pc:sldMkLst>
      </pc:sldChg>
      <pc:sldChg chg="new">
        <pc:chgData name="Vanipenta, Venkata Ravamma" userId="0b7e97f4-48ad-4d21-be07-9caa3603a62e" providerId="ADAL" clId="{68A81705-0FB3-412C-ACB0-127BE3FE4358}" dt="2023-12-03T08:57:11.647" v="18" actId="680"/>
        <pc:sldMkLst>
          <pc:docMk/>
          <pc:sldMk cId="3666000491" sldId="274"/>
        </pc:sldMkLst>
      </pc:sldChg>
      <pc:sldChg chg="new">
        <pc:chgData name="Vanipenta, Venkata Ravamma" userId="0b7e97f4-48ad-4d21-be07-9caa3603a62e" providerId="ADAL" clId="{68A81705-0FB3-412C-ACB0-127BE3FE4358}" dt="2023-12-03T08:57:13.790" v="19" actId="680"/>
        <pc:sldMkLst>
          <pc:docMk/>
          <pc:sldMk cId="275144685" sldId="275"/>
        </pc:sldMkLst>
      </pc:sldChg>
      <pc:sldChg chg="new">
        <pc:chgData name="Vanipenta, Venkata Ravamma" userId="0b7e97f4-48ad-4d21-be07-9caa3603a62e" providerId="ADAL" clId="{68A81705-0FB3-412C-ACB0-127BE3FE4358}" dt="2023-12-03T08:57:14.004" v="20" actId="680"/>
        <pc:sldMkLst>
          <pc:docMk/>
          <pc:sldMk cId="1665831669" sldId="276"/>
        </pc:sldMkLst>
      </pc:sldChg>
      <pc:sldChg chg="new">
        <pc:chgData name="Vanipenta, Venkata Ravamma" userId="0b7e97f4-48ad-4d21-be07-9caa3603a62e" providerId="ADAL" clId="{68A81705-0FB3-412C-ACB0-127BE3FE4358}" dt="2023-12-03T08:57:14.219" v="21" actId="680"/>
        <pc:sldMkLst>
          <pc:docMk/>
          <pc:sldMk cId="411105893" sldId="277"/>
        </pc:sldMkLst>
      </pc:sldChg>
      <pc:sldChg chg="new">
        <pc:chgData name="Vanipenta, Venkata Ravamma" userId="0b7e97f4-48ad-4d21-be07-9caa3603a62e" providerId="ADAL" clId="{68A81705-0FB3-412C-ACB0-127BE3FE4358}" dt="2023-12-03T08:57:14.441" v="22" actId="680"/>
        <pc:sldMkLst>
          <pc:docMk/>
          <pc:sldMk cId="3469901371" sldId="278"/>
        </pc:sldMkLst>
      </pc:sldChg>
      <pc:sldChg chg="new">
        <pc:chgData name="Vanipenta, Venkata Ravamma" userId="0b7e97f4-48ad-4d21-be07-9caa3603a62e" providerId="ADAL" clId="{68A81705-0FB3-412C-ACB0-127BE3FE4358}" dt="2023-12-03T08:57:14.636" v="23" actId="680"/>
        <pc:sldMkLst>
          <pc:docMk/>
          <pc:sldMk cId="2036750540" sldId="279"/>
        </pc:sldMkLst>
      </pc:sldChg>
      <pc:sldChg chg="new">
        <pc:chgData name="Vanipenta, Venkata Ravamma" userId="0b7e97f4-48ad-4d21-be07-9caa3603a62e" providerId="ADAL" clId="{68A81705-0FB3-412C-ACB0-127BE3FE4358}" dt="2023-12-03T08:57:14.860" v="24" actId="680"/>
        <pc:sldMkLst>
          <pc:docMk/>
          <pc:sldMk cId="661297451" sldId="280"/>
        </pc:sldMkLst>
      </pc:sldChg>
      <pc:sldChg chg="new">
        <pc:chgData name="Vanipenta, Venkata Ravamma" userId="0b7e97f4-48ad-4d21-be07-9caa3603a62e" providerId="ADAL" clId="{68A81705-0FB3-412C-ACB0-127BE3FE4358}" dt="2023-12-03T08:57:15.084" v="25" actId="680"/>
        <pc:sldMkLst>
          <pc:docMk/>
          <pc:sldMk cId="1026913616" sldId="281"/>
        </pc:sldMkLst>
      </pc:sldChg>
      <pc:sldChg chg="new">
        <pc:chgData name="Vanipenta, Venkata Ravamma" userId="0b7e97f4-48ad-4d21-be07-9caa3603a62e" providerId="ADAL" clId="{68A81705-0FB3-412C-ACB0-127BE3FE4358}" dt="2023-12-03T08:57:15.288" v="26" actId="680"/>
        <pc:sldMkLst>
          <pc:docMk/>
          <pc:sldMk cId="1328575863" sldId="282"/>
        </pc:sldMkLst>
      </pc:sldChg>
      <pc:sldChg chg="new">
        <pc:chgData name="Vanipenta, Venkata Ravamma" userId="0b7e97f4-48ad-4d21-be07-9caa3603a62e" providerId="ADAL" clId="{68A81705-0FB3-412C-ACB0-127BE3FE4358}" dt="2023-12-03T08:57:15.500" v="27" actId="680"/>
        <pc:sldMkLst>
          <pc:docMk/>
          <pc:sldMk cId="1256551671" sldId="283"/>
        </pc:sldMkLst>
      </pc:sldChg>
      <pc:sldChg chg="new">
        <pc:chgData name="Vanipenta, Venkata Ravamma" userId="0b7e97f4-48ad-4d21-be07-9caa3603a62e" providerId="ADAL" clId="{68A81705-0FB3-412C-ACB0-127BE3FE4358}" dt="2023-12-03T08:57:15.717" v="28" actId="680"/>
        <pc:sldMkLst>
          <pc:docMk/>
          <pc:sldMk cId="890222110" sldId="284"/>
        </pc:sldMkLst>
      </pc:sldChg>
      <pc:sldChg chg="new">
        <pc:chgData name="Vanipenta, Venkata Ravamma" userId="0b7e97f4-48ad-4d21-be07-9caa3603a62e" providerId="ADAL" clId="{68A81705-0FB3-412C-ACB0-127BE3FE4358}" dt="2023-12-03T08:57:15.949" v="29" actId="680"/>
        <pc:sldMkLst>
          <pc:docMk/>
          <pc:sldMk cId="72376916" sldId="285"/>
        </pc:sldMkLst>
      </pc:sldChg>
      <pc:sldChg chg="new">
        <pc:chgData name="Vanipenta, Venkata Ravamma" userId="0b7e97f4-48ad-4d21-be07-9caa3603a62e" providerId="ADAL" clId="{68A81705-0FB3-412C-ACB0-127BE3FE4358}" dt="2023-12-03T08:57:16.155" v="30" actId="680"/>
        <pc:sldMkLst>
          <pc:docMk/>
          <pc:sldMk cId="1068257282" sldId="286"/>
        </pc:sldMkLst>
      </pc:sldChg>
      <pc:sldChg chg="new">
        <pc:chgData name="Vanipenta, Venkata Ravamma" userId="0b7e97f4-48ad-4d21-be07-9caa3603a62e" providerId="ADAL" clId="{68A81705-0FB3-412C-ACB0-127BE3FE4358}" dt="2023-12-03T08:57:16.370" v="31" actId="680"/>
        <pc:sldMkLst>
          <pc:docMk/>
          <pc:sldMk cId="1509416166" sldId="287"/>
        </pc:sldMkLst>
      </pc:sldChg>
      <pc:sldChg chg="new">
        <pc:chgData name="Vanipenta, Venkata Ravamma" userId="0b7e97f4-48ad-4d21-be07-9caa3603a62e" providerId="ADAL" clId="{68A81705-0FB3-412C-ACB0-127BE3FE4358}" dt="2023-12-03T08:57:16.583" v="32" actId="680"/>
        <pc:sldMkLst>
          <pc:docMk/>
          <pc:sldMk cId="1179215174" sldId="288"/>
        </pc:sldMkLst>
      </pc:sldChg>
      <pc:sldChg chg="new">
        <pc:chgData name="Vanipenta, Venkata Ravamma" userId="0b7e97f4-48ad-4d21-be07-9caa3603a62e" providerId="ADAL" clId="{68A81705-0FB3-412C-ACB0-127BE3FE4358}" dt="2023-12-03T08:57:16.801" v="33" actId="680"/>
        <pc:sldMkLst>
          <pc:docMk/>
          <pc:sldMk cId="1077897103" sldId="289"/>
        </pc:sldMkLst>
      </pc:sldChg>
      <pc:sldChg chg="new">
        <pc:chgData name="Vanipenta, Venkata Ravamma" userId="0b7e97f4-48ad-4d21-be07-9caa3603a62e" providerId="ADAL" clId="{68A81705-0FB3-412C-ACB0-127BE3FE4358}" dt="2023-12-03T08:57:17.169" v="34" actId="680"/>
        <pc:sldMkLst>
          <pc:docMk/>
          <pc:sldMk cId="2388650463" sldId="290"/>
        </pc:sldMkLst>
      </pc:sldChg>
      <pc:sldChg chg="new">
        <pc:chgData name="Vanipenta, Venkata Ravamma" userId="0b7e97f4-48ad-4d21-be07-9caa3603a62e" providerId="ADAL" clId="{68A81705-0FB3-412C-ACB0-127BE3FE4358}" dt="2023-12-03T08:57:17.382" v="35" actId="680"/>
        <pc:sldMkLst>
          <pc:docMk/>
          <pc:sldMk cId="1355567289" sldId="291"/>
        </pc:sldMkLst>
      </pc:sldChg>
      <pc:sldChg chg="new">
        <pc:chgData name="Vanipenta, Venkata Ravamma" userId="0b7e97f4-48ad-4d21-be07-9caa3603a62e" providerId="ADAL" clId="{68A81705-0FB3-412C-ACB0-127BE3FE4358}" dt="2023-12-03T08:57:17.599" v="36" actId="680"/>
        <pc:sldMkLst>
          <pc:docMk/>
          <pc:sldMk cId="2565297648" sldId="292"/>
        </pc:sldMkLst>
      </pc:sldChg>
      <pc:sldChg chg="new">
        <pc:chgData name="Vanipenta, Venkata Ravamma" userId="0b7e97f4-48ad-4d21-be07-9caa3603a62e" providerId="ADAL" clId="{68A81705-0FB3-412C-ACB0-127BE3FE4358}" dt="2023-12-03T08:57:17.818" v="37" actId="680"/>
        <pc:sldMkLst>
          <pc:docMk/>
          <pc:sldMk cId="4027266092" sldId="293"/>
        </pc:sldMkLst>
      </pc:sldChg>
      <pc:sldChg chg="new">
        <pc:chgData name="Vanipenta, Venkata Ravamma" userId="0b7e97f4-48ad-4d21-be07-9caa3603a62e" providerId="ADAL" clId="{68A81705-0FB3-412C-ACB0-127BE3FE4358}" dt="2023-12-03T08:57:18.034" v="38" actId="680"/>
        <pc:sldMkLst>
          <pc:docMk/>
          <pc:sldMk cId="3882367758" sldId="294"/>
        </pc:sldMkLst>
      </pc:sldChg>
      <pc:sldChg chg="new">
        <pc:chgData name="Vanipenta, Venkata Ravamma" userId="0b7e97f4-48ad-4d21-be07-9caa3603a62e" providerId="ADAL" clId="{68A81705-0FB3-412C-ACB0-127BE3FE4358}" dt="2023-12-03T08:57:18.257" v="39" actId="680"/>
        <pc:sldMkLst>
          <pc:docMk/>
          <pc:sldMk cId="850040103" sldId="295"/>
        </pc:sldMkLst>
      </pc:sldChg>
      <pc:sldChg chg="new">
        <pc:chgData name="Vanipenta, Venkata Ravamma" userId="0b7e97f4-48ad-4d21-be07-9caa3603a62e" providerId="ADAL" clId="{68A81705-0FB3-412C-ACB0-127BE3FE4358}" dt="2023-12-03T08:57:18.475" v="40" actId="680"/>
        <pc:sldMkLst>
          <pc:docMk/>
          <pc:sldMk cId="2143967421" sldId="296"/>
        </pc:sldMkLst>
      </pc:sldChg>
      <pc:sldChg chg="new">
        <pc:chgData name="Vanipenta, Venkata Ravamma" userId="0b7e97f4-48ad-4d21-be07-9caa3603a62e" providerId="ADAL" clId="{68A81705-0FB3-412C-ACB0-127BE3FE4358}" dt="2023-12-03T08:57:18.692" v="41" actId="680"/>
        <pc:sldMkLst>
          <pc:docMk/>
          <pc:sldMk cId="630145479" sldId="297"/>
        </pc:sldMkLst>
      </pc:sldChg>
      <pc:sldChg chg="new">
        <pc:chgData name="Vanipenta, Venkata Ravamma" userId="0b7e97f4-48ad-4d21-be07-9caa3603a62e" providerId="ADAL" clId="{68A81705-0FB3-412C-ACB0-127BE3FE4358}" dt="2023-12-03T08:57:18.921" v="42" actId="680"/>
        <pc:sldMkLst>
          <pc:docMk/>
          <pc:sldMk cId="924438386" sldId="298"/>
        </pc:sldMkLst>
      </pc:sldChg>
      <pc:sldChg chg="new">
        <pc:chgData name="Vanipenta, Venkata Ravamma" userId="0b7e97f4-48ad-4d21-be07-9caa3603a62e" providerId="ADAL" clId="{68A81705-0FB3-412C-ACB0-127BE3FE4358}" dt="2023-12-03T08:57:19.151" v="43" actId="680"/>
        <pc:sldMkLst>
          <pc:docMk/>
          <pc:sldMk cId="3805110235" sldId="299"/>
        </pc:sldMkLst>
      </pc:sldChg>
      <pc:sldChg chg="new">
        <pc:chgData name="Vanipenta, Venkata Ravamma" userId="0b7e97f4-48ad-4d21-be07-9caa3603a62e" providerId="ADAL" clId="{68A81705-0FB3-412C-ACB0-127BE3FE4358}" dt="2023-12-03T08:57:19.373" v="44" actId="680"/>
        <pc:sldMkLst>
          <pc:docMk/>
          <pc:sldMk cId="3861421859" sldId="300"/>
        </pc:sldMkLst>
      </pc:sldChg>
      <pc:sldChg chg="new">
        <pc:chgData name="Vanipenta, Venkata Ravamma" userId="0b7e97f4-48ad-4d21-be07-9caa3603a62e" providerId="ADAL" clId="{68A81705-0FB3-412C-ACB0-127BE3FE4358}" dt="2023-12-03T08:57:19.600" v="45" actId="680"/>
        <pc:sldMkLst>
          <pc:docMk/>
          <pc:sldMk cId="688288714" sldId="301"/>
        </pc:sldMkLst>
      </pc:sldChg>
      <pc:sldChg chg="new">
        <pc:chgData name="Vanipenta, Venkata Ravamma" userId="0b7e97f4-48ad-4d21-be07-9caa3603a62e" providerId="ADAL" clId="{68A81705-0FB3-412C-ACB0-127BE3FE4358}" dt="2023-12-03T08:57:19.824" v="46" actId="680"/>
        <pc:sldMkLst>
          <pc:docMk/>
          <pc:sldMk cId="1137081807" sldId="302"/>
        </pc:sldMkLst>
      </pc:sldChg>
      <pc:sldChg chg="new">
        <pc:chgData name="Vanipenta, Venkata Ravamma" userId="0b7e97f4-48ad-4d21-be07-9caa3603a62e" providerId="ADAL" clId="{68A81705-0FB3-412C-ACB0-127BE3FE4358}" dt="2023-12-03T08:57:20.051" v="47" actId="680"/>
        <pc:sldMkLst>
          <pc:docMk/>
          <pc:sldMk cId="3467737350" sldId="303"/>
        </pc:sldMkLst>
      </pc:sldChg>
      <pc:sldChg chg="new">
        <pc:chgData name="Vanipenta, Venkata Ravamma" userId="0b7e97f4-48ad-4d21-be07-9caa3603a62e" providerId="ADAL" clId="{68A81705-0FB3-412C-ACB0-127BE3FE4358}" dt="2023-12-03T08:57:20.289" v="48" actId="680"/>
        <pc:sldMkLst>
          <pc:docMk/>
          <pc:sldMk cId="1048091468" sldId="304"/>
        </pc:sldMkLst>
      </pc:sldChg>
      <pc:sldChg chg="new">
        <pc:chgData name="Vanipenta, Venkata Ravamma" userId="0b7e97f4-48ad-4d21-be07-9caa3603a62e" providerId="ADAL" clId="{68A81705-0FB3-412C-ACB0-127BE3FE4358}" dt="2023-12-03T08:57:20.520" v="49" actId="680"/>
        <pc:sldMkLst>
          <pc:docMk/>
          <pc:sldMk cId="640901422" sldId="305"/>
        </pc:sldMkLst>
      </pc:sldChg>
      <pc:sldChg chg="new">
        <pc:chgData name="Vanipenta, Venkata Ravamma" userId="0b7e97f4-48ad-4d21-be07-9caa3603a62e" providerId="ADAL" clId="{68A81705-0FB3-412C-ACB0-127BE3FE4358}" dt="2023-12-03T08:57:20.754" v="50" actId="680"/>
        <pc:sldMkLst>
          <pc:docMk/>
          <pc:sldMk cId="877232375" sldId="306"/>
        </pc:sldMkLst>
      </pc:sldChg>
      <pc:sldChg chg="new">
        <pc:chgData name="Vanipenta, Venkata Ravamma" userId="0b7e97f4-48ad-4d21-be07-9caa3603a62e" providerId="ADAL" clId="{68A81705-0FB3-412C-ACB0-127BE3FE4358}" dt="2023-12-03T08:57:21.647" v="51" actId="680"/>
        <pc:sldMkLst>
          <pc:docMk/>
          <pc:sldMk cId="2879047841" sldId="307"/>
        </pc:sldMkLst>
      </pc:sldChg>
      <pc:sldChg chg="addSp modSp new del mod">
        <pc:chgData name="Vanipenta, Venkata Ravamma" userId="0b7e97f4-48ad-4d21-be07-9caa3603a62e" providerId="ADAL" clId="{68A81705-0FB3-412C-ACB0-127BE3FE4358}" dt="2023-12-03T09:13:38.445" v="67" actId="47"/>
        <pc:sldMkLst>
          <pc:docMk/>
          <pc:sldMk cId="3037531722" sldId="308"/>
        </pc:sldMkLst>
        <pc:picChg chg="add mod">
          <ac:chgData name="Vanipenta, Venkata Ravamma" userId="0b7e97f4-48ad-4d21-be07-9caa3603a62e" providerId="ADAL" clId="{68A81705-0FB3-412C-ACB0-127BE3FE4358}" dt="2023-12-03T09:13:36.006" v="66" actId="688"/>
          <ac:picMkLst>
            <pc:docMk/>
            <pc:sldMk cId="3037531722" sldId="308"/>
            <ac:picMk id="4" creationId="{84FB3FA2-2ED4-8AD7-5457-C8256B05651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B4C4-9045-7D89-2600-51CEBAA14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B40D8-2951-09F3-B510-2359CAE3A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B83E0-044F-8869-DE87-1FF45B32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558FD-4D84-BBA5-0BB0-FE03D0AB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E2EE1-BEB4-D0B4-B697-483717C9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105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7C2D-47C1-089B-BB14-DD45750D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8D848-E28E-DC95-7936-EDE55F910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EB07E-0DE7-C94F-6ADB-BFAD12E1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F17E0-FCC2-1F63-602D-65CD32866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51DE1-417C-2D66-797D-BD434E1E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35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B60D8D-7310-122E-90B9-14FEEBB4C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D887A-92E9-9167-C963-31282CC0D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16FF-5AFB-DEA2-AEAE-CB79C3C5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73909-DE79-F328-63A2-4FC270A6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6F061-D4EF-EB4C-0C35-FB3E89C3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72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781D-96E4-2F35-0622-1C967B1C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2E6DA-EB50-1AA4-6CCF-DA8E716B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B1C7-9530-15BE-FE31-8E3B2CDB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D729E-52EF-EF55-8030-6974A778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709BB-71FB-7397-CD41-73F9DF51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88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C8AC-FF0B-C9AA-167B-4F118666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1AC8E-AA66-59DC-1732-B0180067A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4F48D-DA4D-B7AC-3FDD-63E75322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AE67E-9BC4-8AD1-1FCB-86D6CF8E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FA9C-F627-2F06-B2D1-AC1BB0FA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45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8E9F-75E1-575F-FD5C-B60A1F61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B4CFA-650B-D84E-DDFA-237EC6C04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6F340-4149-8D14-171A-19C8C70F0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CA36E-347B-21FB-EDC2-5E01851F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8FFCA-948E-63D2-EBE6-D2EFC23A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05F94-EB8E-0EAB-BD9E-176935E5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56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9AB3-C54A-EBB6-12AE-3E6DA489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04AB4-8C76-0C4A-2AD1-0DA1AE11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F11F-4C88-7834-F977-5F8143C44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4C5EB-BACA-D2A9-3002-9AC86D1AB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63154-E834-F17B-4F0D-2CC026681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9C360-C50D-3662-FE8F-476E06A0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D9F939-ED97-CB77-8EC8-146CBFD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978FF-3840-7AAE-6D31-88E1C9DB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01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5368-3A23-2197-9DFF-74C6EE36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6EDB9-9C6B-8428-113C-4BAB1CE4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2393A-41EC-CC6F-DE8D-CD983EA4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3C110-30AE-AB78-8B53-9DF608FC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80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F9A03-4655-11A5-3B69-B521CF81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316CE-1259-0331-94C1-9E21D54A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9AAE-F138-DDEB-D3ED-CC67EE01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97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694-B5A7-3A91-3619-75CFE964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BF319-7212-5750-A891-61808220E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0D8E3-A578-A16C-37ED-99A5349AF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3129C-2636-88A0-6F90-C467F850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BBD80-0284-59F5-11E0-18F836071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DBE2E-0B87-7AAA-D203-23E4AD4C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90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11D5-C123-5874-F9D6-63048A80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394E6-5C84-DCE7-2757-4E3CD29AC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02F2B-51C8-133A-5B72-16A4ADF5A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242F9-DFAF-A1E6-A06E-A1AD761E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63F49-E40D-65D4-F5FB-88605FB8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40C63-66C4-E361-81ED-95684487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54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56B69-DACB-60D0-9D51-572751BD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4F497-3D22-FB2C-0B89-96A37D066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BCF4D-BC7F-4DC3-3118-C19671C36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005C2-B48E-423A-AE26-608C1D26161E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D5F0C-A1A0-0E95-7F7E-518A5E75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D0181-DAAB-20D9-523F-9CBC355BF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A0613-DA51-4412-9095-1CF895047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21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1BFC8-A7DE-177F-96AB-42685A86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09" y="1892221"/>
            <a:ext cx="6445581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4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2E004-E9CA-FC4D-6F21-1E35005C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655" y="2425648"/>
            <a:ext cx="6610690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0EB26-97E2-3110-4E1D-BED34C47A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97" y="1863644"/>
            <a:ext cx="4959605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5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AD5B7-F091-35DB-BC92-98EE8A6A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32" y="644229"/>
            <a:ext cx="3821374" cy="256032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94F094-5800-29A3-0E86-448042E1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69" y="771216"/>
            <a:ext cx="5212080" cy="230634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3C48AF-1ECC-B0D4-582B-45525B61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79" y="3884680"/>
            <a:ext cx="5212080" cy="20978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9279AB-7254-BCD7-DCD5-17B16453B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669" y="4320983"/>
            <a:ext cx="5212080" cy="12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13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518DA9-A04E-1213-2410-361FEB55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548922"/>
            <a:ext cx="4724569" cy="732307"/>
          </a:xfrm>
          <a:prstGeom prst="rect">
            <a:avLst/>
          </a:prstGeom>
        </p:spPr>
      </p:pic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66C227D-D7D8-300E-C2FE-DF8F8B35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684344"/>
            <a:ext cx="4732940" cy="461462"/>
          </a:xfrm>
          <a:prstGeom prst="rect">
            <a:avLst/>
          </a:prstGeom>
        </p:spPr>
      </p:pic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A98537-55DA-1EED-293D-9FAFC8F1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3881219"/>
            <a:ext cx="4724569" cy="2126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99D7B-D681-8CF7-A816-79776B344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469" y="3671316"/>
            <a:ext cx="345063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67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116A5-8EE5-6C35-A651-B5C49D45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04597"/>
            <a:ext cx="5294716" cy="24488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33DF6D4-B219-4CDD-5BC2-905E50E4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98703"/>
            <a:ext cx="5294715" cy="2660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EE893A-D5B5-76E6-EF10-DB70EFD4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5174660"/>
            <a:ext cx="5867702" cy="196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A3806-9880-CEBB-8CE0-7273088BF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02" y="1603378"/>
            <a:ext cx="4864350" cy="4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9CC431-767B-CFF5-116A-805FE530C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377656"/>
            <a:ext cx="4724569" cy="107483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744A934-3EFA-B4E2-7A7D-CE6354D4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435866"/>
            <a:ext cx="4732940" cy="95841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62EFC9D-8198-3D69-D048-268FA3F0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4076108"/>
            <a:ext cx="4724569" cy="1736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4F115-CBFA-9C45-6907-77BD0044E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4055965"/>
            <a:ext cx="4732940" cy="1952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F0EAFE-00CF-A99F-C171-EFCC419FA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32" y="286351"/>
            <a:ext cx="5505733" cy="673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2EE93B-84E2-E9E7-4973-280A5365D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2334" y="2196372"/>
            <a:ext cx="2101958" cy="20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87550-28AD-0A2D-7FA5-31226E1A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6039"/>
            <a:ext cx="11277600" cy="318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948EE-CFB5-2244-B792-3E9E7969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241825"/>
            <a:ext cx="4724569" cy="13465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CD30CA8-1D35-8666-B35D-178BCF46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571937"/>
            <a:ext cx="4732940" cy="68627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A23AEE-8EC1-F57A-9A00-63903594A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4093825"/>
            <a:ext cx="4724569" cy="170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27A7F-ECED-37D8-0F58-148577B2A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3741151"/>
            <a:ext cx="4732940" cy="24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0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2BF02-F018-5F87-127B-AB674A28E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5" y="867103"/>
            <a:ext cx="5416828" cy="2038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C72AC-8788-8EE7-254E-D33B6177A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90" y="867103"/>
            <a:ext cx="4426177" cy="2997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2762B-41F3-C915-326E-FD9C41EE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3429000"/>
            <a:ext cx="6286823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4177F-C244-7783-51D1-92B37621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1" y="2066855"/>
            <a:ext cx="5264421" cy="2724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29973-33A2-9F03-D81D-F61B4DC2D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5" y="571109"/>
            <a:ext cx="6750397" cy="2457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10EF3-007A-351E-E1BA-8F428AB11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50" y="3282942"/>
            <a:ext cx="6724996" cy="30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7CA79-F0BA-B8F7-C8F0-9BD556166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725" y="4791144"/>
            <a:ext cx="4743694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3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E5F94-3B36-DEEA-B762-B2FC5AA0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31" y="2197036"/>
            <a:ext cx="7550538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49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DB9AB-E92E-04DA-D13B-B5649185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1854119"/>
            <a:ext cx="6324925" cy="31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EB37F-F017-6AD9-596A-D5AFA273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9" y="572535"/>
            <a:ext cx="6312224" cy="2292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7382E-840C-F53F-A566-D26AB8E1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42" y="3530542"/>
            <a:ext cx="6769448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01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3FA83C-5EAA-1698-1307-0995B047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668616"/>
            <a:ext cx="5426764" cy="221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37F7FE-0051-2354-2AE1-061B3168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966724"/>
            <a:ext cx="5426764" cy="20893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4E6EF-6A0F-7B4E-CBE4-D51F8E0D2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183158"/>
            <a:ext cx="5426764" cy="23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50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75E42-742E-E28F-A740-2C4E99BC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3890"/>
            <a:ext cx="4824998" cy="156812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FADFA6-1B6A-32A8-1F38-BF3F2FF4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6" y="778682"/>
            <a:ext cx="4824995" cy="195412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1321C9-2497-2ED7-563F-2B0C9092D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4611295"/>
            <a:ext cx="2634207" cy="1356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766536-4539-9FF9-FA48-C9CC63D1E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30" y="4033479"/>
            <a:ext cx="4173070" cy="1700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062AF8-B4FC-5383-B4DC-63B460F57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064" y="4659320"/>
            <a:ext cx="2674468" cy="12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9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5D5B5-D7A0-5F78-5F50-495FABDD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410844"/>
            <a:ext cx="5426764" cy="272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4B280-C267-6CD2-5689-0EF0E223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817489"/>
            <a:ext cx="5426764" cy="23877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CD5AD-2CBF-CB27-1004-588F94118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986437"/>
            <a:ext cx="5426764" cy="27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1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24E2F34-660D-1A72-9EF3-F48EFF9B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61265"/>
            <a:ext cx="5294716" cy="15354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0D19607-4630-B8CD-A51F-F0C324DF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78847"/>
            <a:ext cx="5294715" cy="27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75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3FCD3-992A-1878-1596-1EB4CB8AC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r="4768" b="2"/>
          <a:stretch/>
        </p:blipFill>
        <p:spPr>
          <a:xfrm>
            <a:off x="1140934" y="2514368"/>
            <a:ext cx="4616434" cy="165014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02C9F2E-8567-5E8D-10D2-3C0D8D3A8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" r="13834"/>
          <a:stretch/>
        </p:blipFill>
        <p:spPr>
          <a:xfrm>
            <a:off x="6434633" y="2509786"/>
            <a:ext cx="4644528" cy="16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51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27B2FE-6719-4BB3-D3FA-CB0EEB6E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973871"/>
            <a:ext cx="5426764" cy="1600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35885-1953-7087-ED73-65DBDCF9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217712"/>
            <a:ext cx="5426764" cy="158732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0A614-AB3E-B3F1-3002-964F66804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230642"/>
            <a:ext cx="5426764" cy="22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22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59384-13D2-D08F-F991-048B703BD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881576"/>
            <a:ext cx="4724569" cy="20669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BA04DA3-C247-276E-85D9-53AD76201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145973"/>
            <a:ext cx="4732940" cy="153820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1872C60-38B1-87A7-DC8F-87FAEF56A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91" y="3671316"/>
            <a:ext cx="4389417" cy="254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9CB90-C943-7D45-53FC-66494F498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818" y="3671316"/>
            <a:ext cx="2909936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6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B114B-3D0D-1C3C-2360-B9E54EC6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89911"/>
            <a:ext cx="5294716" cy="20781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670959-FB51-B0F6-9E2D-76ADEAE21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880297"/>
            <a:ext cx="5294715" cy="30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F8438-ED9C-B1DC-83DA-95C4EBB9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286452"/>
            <a:ext cx="4116701" cy="3396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E1CBB2-207D-4AB2-9FE1-BB3DFB5F5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8347" y="-1"/>
            <a:ext cx="2981737" cy="2590799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7903C-0D1C-7BAE-78F3-FC7B343A2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785604"/>
            <a:ext cx="4128685" cy="182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83CDA-002E-E8F6-5BDF-5C7C2684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686" y="1514194"/>
            <a:ext cx="3244943" cy="15737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7C8768-C0E6-4BF8-9262-74D645629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97165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63FAF9-ACC5-4257-A431-AB2FCFD5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2928"/>
            <a:ext cx="79552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842A57-5543-489A-8D76-ECB59F25A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06496"/>
            <a:ext cx="3380433" cy="385150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AB787-5A1E-418D-8980-5F3361C6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5760" y="4508919"/>
            <a:ext cx="420624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69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0E7D4-F944-E766-AD67-AC1E4946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66864"/>
            <a:ext cx="5426764" cy="2414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C3CA6-1952-48FB-2F39-65D1F52AA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353381"/>
            <a:ext cx="5426764" cy="1315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BCFA0-9474-E67C-6408-9AAF47BFB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149240"/>
            <a:ext cx="5426764" cy="24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16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1AA7F-D866-7B93-628E-74888632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47304"/>
            <a:ext cx="5294716" cy="13633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4FB8906-914F-6665-0A32-560C3F1E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641411"/>
            <a:ext cx="5294715" cy="15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15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14A37-1A03-A315-D7E2-5265ACE2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09" y="1844593"/>
            <a:ext cx="6445581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97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CB82B-D7EB-20AD-2C92-7F4E894A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27" y="2206562"/>
            <a:ext cx="4788146" cy="24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50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56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297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266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36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040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96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318C98-ED63-B2E2-A7D1-D6765A0F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906037"/>
            <a:ext cx="5426764" cy="1736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F2381-F603-9674-6B10-88DE1CBA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326247"/>
            <a:ext cx="5426764" cy="1370257"/>
          </a:xfrm>
          <a:prstGeom prst="rect">
            <a:avLst/>
          </a:prstGeom>
        </p:spPr>
      </p:pic>
      <p:sp>
        <p:nvSpPr>
          <p:cNvPr id="21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7B89D-DB10-96AF-163F-02BDA49BB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196724"/>
            <a:ext cx="5426764" cy="23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11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145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438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110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421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288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081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737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091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01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23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02F6B4-0427-7607-AD03-6A07B259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970225"/>
            <a:ext cx="3683111" cy="939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D7046-D2AF-ADB7-F01A-1C168F4C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92" y="903517"/>
            <a:ext cx="2416551" cy="108140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57B9E4-939A-3494-E0EC-846FDE908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6" y="4006589"/>
            <a:ext cx="6839378" cy="138497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D5A08-B756-E36E-5CC0-F59554E2A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268" y="1496534"/>
            <a:ext cx="3567362" cy="96318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B4E52-7A93-57B0-33A2-A2E130D3D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007" y="4818250"/>
            <a:ext cx="3567362" cy="9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77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4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E09E06-EADB-16EE-5C96-97878157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53297"/>
            <a:ext cx="5426764" cy="2442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BFB9E-46AF-9948-4C4C-A2A3D55E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122743"/>
            <a:ext cx="5426764" cy="17772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06115-2454-4539-3F59-ADB90EEE3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115323"/>
            <a:ext cx="5426764" cy="24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4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B0E30-3F58-F19D-B6E0-1E4AE800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54" y="2282766"/>
            <a:ext cx="6636091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4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466C6-4EA1-CECD-8687-B932D5CA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07" y="2349444"/>
            <a:ext cx="6521785" cy="21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7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B4BD4-3BD6-B3D0-AA42-0D6ED1E5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801" y="2406597"/>
            <a:ext cx="6750397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8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Vanipenta, Venkata Ravamma</dc:creator>
  <cp:lastModifiedBy>Vanipenta, Venkata Ravamma</cp:lastModifiedBy>
  <cp:revision>9</cp:revision>
  <dcterms:created xsi:type="dcterms:W3CDTF">2023-12-03T08:57:00Z</dcterms:created>
  <dcterms:modified xsi:type="dcterms:W3CDTF">2024-01-15T04:09:10Z</dcterms:modified>
</cp:coreProperties>
</file>